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906000" cy="6858000" type="A4"/>
  <p:notesSz cx="6858000" cy="9144000"/>
  <p:defaultTextStyle>
    <a:defPPr>
      <a:defRPr lang="ja-JP"/>
    </a:defPPr>
    <a:lvl1pPr marL="0" algn="l" defTabSz="1002952" rtl="0" eaLnBrk="1" latinLnBrk="0" hangingPunct="1">
      <a:defRPr kumimoji="1" sz="1900" kern="1200">
        <a:solidFill>
          <a:schemeClr val="tx1"/>
        </a:solidFill>
        <a:latin typeface="+mn-lt"/>
        <a:ea typeface="+mn-ea"/>
        <a:cs typeface="+mn-cs"/>
      </a:defRPr>
    </a:lvl1pPr>
    <a:lvl2pPr marL="501477" algn="l" defTabSz="1002952" rtl="0" eaLnBrk="1" latinLnBrk="0" hangingPunct="1">
      <a:defRPr kumimoji="1" sz="1900" kern="1200">
        <a:solidFill>
          <a:schemeClr val="tx1"/>
        </a:solidFill>
        <a:latin typeface="+mn-lt"/>
        <a:ea typeface="+mn-ea"/>
        <a:cs typeface="+mn-cs"/>
      </a:defRPr>
    </a:lvl2pPr>
    <a:lvl3pPr marL="1002952" algn="l" defTabSz="1002952" rtl="0" eaLnBrk="1" latinLnBrk="0" hangingPunct="1">
      <a:defRPr kumimoji="1" sz="1900" kern="1200">
        <a:solidFill>
          <a:schemeClr val="tx1"/>
        </a:solidFill>
        <a:latin typeface="+mn-lt"/>
        <a:ea typeface="+mn-ea"/>
        <a:cs typeface="+mn-cs"/>
      </a:defRPr>
    </a:lvl3pPr>
    <a:lvl4pPr marL="1504430" algn="l" defTabSz="1002952" rtl="0" eaLnBrk="1" latinLnBrk="0" hangingPunct="1">
      <a:defRPr kumimoji="1" sz="1900" kern="1200">
        <a:solidFill>
          <a:schemeClr val="tx1"/>
        </a:solidFill>
        <a:latin typeface="+mn-lt"/>
        <a:ea typeface="+mn-ea"/>
        <a:cs typeface="+mn-cs"/>
      </a:defRPr>
    </a:lvl4pPr>
    <a:lvl5pPr marL="2005902" algn="l" defTabSz="1002952" rtl="0" eaLnBrk="1" latinLnBrk="0" hangingPunct="1">
      <a:defRPr kumimoji="1" sz="1900" kern="1200">
        <a:solidFill>
          <a:schemeClr val="tx1"/>
        </a:solidFill>
        <a:latin typeface="+mn-lt"/>
        <a:ea typeface="+mn-ea"/>
        <a:cs typeface="+mn-cs"/>
      </a:defRPr>
    </a:lvl5pPr>
    <a:lvl6pPr marL="2507382" algn="l" defTabSz="1002952" rtl="0" eaLnBrk="1" latinLnBrk="0" hangingPunct="1">
      <a:defRPr kumimoji="1" sz="1900" kern="1200">
        <a:solidFill>
          <a:schemeClr val="tx1"/>
        </a:solidFill>
        <a:latin typeface="+mn-lt"/>
        <a:ea typeface="+mn-ea"/>
        <a:cs typeface="+mn-cs"/>
      </a:defRPr>
    </a:lvl6pPr>
    <a:lvl7pPr marL="3008856" algn="l" defTabSz="1002952" rtl="0" eaLnBrk="1" latinLnBrk="0" hangingPunct="1">
      <a:defRPr kumimoji="1" sz="1900" kern="1200">
        <a:solidFill>
          <a:schemeClr val="tx1"/>
        </a:solidFill>
        <a:latin typeface="+mn-lt"/>
        <a:ea typeface="+mn-ea"/>
        <a:cs typeface="+mn-cs"/>
      </a:defRPr>
    </a:lvl7pPr>
    <a:lvl8pPr marL="3510333" algn="l" defTabSz="1002952" rtl="0" eaLnBrk="1" latinLnBrk="0" hangingPunct="1">
      <a:defRPr kumimoji="1" sz="1900" kern="1200">
        <a:solidFill>
          <a:schemeClr val="tx1"/>
        </a:solidFill>
        <a:latin typeface="+mn-lt"/>
        <a:ea typeface="+mn-ea"/>
        <a:cs typeface="+mn-cs"/>
      </a:defRPr>
    </a:lvl8pPr>
    <a:lvl9pPr marL="4011810" algn="l" defTabSz="1002952"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7" autoAdjust="0"/>
    <p:restoredTop sz="67636" autoAdjust="0"/>
  </p:normalViewPr>
  <p:slideViewPr>
    <p:cSldViewPr showGuides="1">
      <p:cViewPr varScale="1">
        <p:scale>
          <a:sx n="72" d="100"/>
          <a:sy n="72" d="100"/>
        </p:scale>
        <p:origin x="162" y="66"/>
      </p:cViewPr>
      <p:guideLst>
        <p:guide orient="horz" pos="2161"/>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EA04E-470C-4167-BD58-4F789E17AC42}" type="datetimeFigureOut">
              <a:rPr kumimoji="1" lang="ja-JP" altLang="en-US" smtClean="0"/>
              <a:t>2026/1/30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890A1-4F8A-481E-9D72-439C65BD4713}" type="slidenum">
              <a:rPr kumimoji="1" lang="ja-JP" altLang="en-US" smtClean="0"/>
              <a:t>‹#›</a:t>
            </a:fld>
            <a:endParaRPr kumimoji="1" lang="ja-JP" altLang="en-US"/>
          </a:p>
        </p:txBody>
      </p:sp>
    </p:spTree>
    <p:extLst>
      <p:ext uri="{BB962C8B-B14F-4D97-AF65-F5344CB8AC3E}">
        <p14:creationId xmlns:p14="http://schemas.microsoft.com/office/powerpoint/2010/main" val="31246151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①表紙</a:t>
            </a:r>
            <a:endParaRPr kumimoji="1" lang="en-US" altLang="ja-JP" dirty="0"/>
          </a:p>
          <a:p>
            <a:endParaRPr kumimoji="1" lang="en-US" altLang="ja-JP" dirty="0"/>
          </a:p>
          <a:p>
            <a:r>
              <a:rPr kumimoji="1" lang="ja-JP" altLang="en-US" dirty="0"/>
              <a:t>「ガンダーをやっつけろ！」</a:t>
            </a:r>
            <a:endParaRPr kumimoji="1" lang="en-US" altLang="ja-JP" dirty="0"/>
          </a:p>
          <a:p>
            <a:endParaRPr kumimoji="1" lang="en-US" altLang="ja-JP" dirty="0"/>
          </a:p>
          <a:p>
            <a:r>
              <a:rPr kumimoji="1" lang="ja-JP" altLang="en-US" dirty="0"/>
              <a:t>ガンダーって、変わった名前ですね。</a:t>
            </a:r>
            <a:endParaRPr kumimoji="1" lang="en-US" altLang="ja-JP" dirty="0"/>
          </a:p>
          <a:p>
            <a:endParaRPr kumimoji="1" lang="en-US" altLang="ja-JP" dirty="0"/>
          </a:p>
          <a:p>
            <a:r>
              <a:rPr kumimoji="1" lang="ja-JP" altLang="en-US" dirty="0"/>
              <a:t>いったい何ものなんでしょうか。</a:t>
            </a:r>
            <a:endParaRPr kumimoji="1" lang="en-US" altLang="ja-JP" dirty="0"/>
          </a:p>
          <a:p>
            <a:endParaRPr kumimoji="1" lang="en-US" altLang="ja-JP" dirty="0"/>
          </a:p>
          <a:p>
            <a:r>
              <a:rPr kumimoji="1" lang="ja-JP" altLang="en-US" dirty="0"/>
              <a:t>さあ、どんなお話が始まるのでしょうか。</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a:t>
            </a:fld>
            <a:endParaRPr kumimoji="1" lang="ja-JP" altLang="en-US"/>
          </a:p>
        </p:txBody>
      </p:sp>
    </p:spTree>
    <p:extLst>
      <p:ext uri="{BB962C8B-B14F-4D97-AF65-F5344CB8AC3E}">
        <p14:creationId xmlns:p14="http://schemas.microsoft.com/office/powerpoint/2010/main" val="2456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⑩ガンダークイズ第三問</a:t>
            </a:r>
            <a:endParaRPr kumimoji="1" lang="en-US" altLang="ja-JP" dirty="0"/>
          </a:p>
          <a:p>
            <a:endParaRPr kumimoji="1" lang="en-US" altLang="ja-JP" dirty="0"/>
          </a:p>
          <a:p>
            <a:r>
              <a:rPr kumimoji="1" lang="ja-JP" altLang="en-US" dirty="0"/>
              <a:t>どんちゃんの助けを求める声を聞いて、ソウキくんが急いでやって来てくれました。</a:t>
            </a:r>
            <a:endParaRPr kumimoji="1" lang="en-US" altLang="ja-JP" dirty="0"/>
          </a:p>
          <a:p>
            <a:r>
              <a:rPr kumimoji="1" lang="ja-JP" altLang="en-US" dirty="0"/>
              <a:t>ソウキくんは、ミニガンダーを見つけるのが得意です。</a:t>
            </a:r>
            <a:endParaRPr kumimoji="1" lang="en-US" altLang="ja-JP" dirty="0"/>
          </a:p>
          <a:p>
            <a:endParaRPr kumimoji="1" lang="en-US" altLang="ja-JP" dirty="0"/>
          </a:p>
          <a:p>
            <a:r>
              <a:rPr kumimoji="1" lang="ja-JP" altLang="en-US" dirty="0"/>
              <a:t>ソウキくん「ガンダーさん、最後のチャンスでもう１問クイズを出してくれませんか？」</a:t>
            </a:r>
            <a:endParaRPr kumimoji="1" lang="en-US" altLang="ja-JP" dirty="0"/>
          </a:p>
          <a:p>
            <a:endParaRPr kumimoji="1" lang="en-US" altLang="ja-JP" dirty="0"/>
          </a:p>
          <a:p>
            <a:r>
              <a:rPr kumimoji="1" lang="ja-JP" altLang="en-US" dirty="0"/>
              <a:t>ガンダー「では、これが最後だ。ガンダークイズ第三問。健康な人の体の中でもがん細胞ができることがある。〇か</a:t>
            </a:r>
            <a:r>
              <a:rPr kumimoji="1" lang="en-US" altLang="ja-JP" dirty="0"/>
              <a:t>×</a:t>
            </a:r>
            <a:r>
              <a:rPr kumimoji="1" lang="ja-JP" altLang="en-US" dirty="0"/>
              <a:t>か。」</a:t>
            </a:r>
            <a:endParaRPr kumimoji="1" lang="en-US" altLang="ja-JP" dirty="0"/>
          </a:p>
          <a:p>
            <a:endParaRPr kumimoji="1" lang="en-US" altLang="ja-JP" dirty="0"/>
          </a:p>
          <a:p>
            <a:r>
              <a:rPr kumimoji="1" lang="ja-JP" altLang="en-US" dirty="0"/>
              <a:t>皆さんもどんちゃんと一緒に答えましょう。</a:t>
            </a:r>
            <a:endParaRPr kumimoji="1" lang="en-US" altLang="ja-JP" dirty="0"/>
          </a:p>
          <a:p>
            <a:r>
              <a:rPr kumimoji="1" lang="ja-JP" altLang="en-US" dirty="0"/>
              <a:t>両手で〇か</a:t>
            </a:r>
            <a:r>
              <a:rPr kumimoji="1" lang="en-US" altLang="ja-JP" dirty="0"/>
              <a:t>×</a:t>
            </a:r>
            <a:r>
              <a:rPr kumimoji="1" lang="ja-JP" altLang="en-US" dirty="0"/>
              <a:t>か表してください。</a:t>
            </a:r>
            <a:endParaRPr kumimoji="1" lang="en-US" altLang="ja-JP" dirty="0"/>
          </a:p>
          <a:p>
            <a:endParaRPr kumimoji="1" lang="en-US" altLang="ja-JP" dirty="0"/>
          </a:p>
          <a:p>
            <a:r>
              <a:rPr kumimoji="1" lang="ja-JP" altLang="en-US" dirty="0"/>
              <a:t>（児童が両手で〇か</a:t>
            </a:r>
            <a:r>
              <a:rPr kumimoji="1" lang="en-US" altLang="ja-JP" dirty="0"/>
              <a:t>×</a:t>
            </a:r>
            <a:r>
              <a:rPr kumimoji="1" lang="ja-JP" altLang="en-US" dirty="0"/>
              <a:t>かを出すのを待つ。）</a:t>
            </a:r>
            <a:endParaRPr kumimoji="1" lang="en-US" altLang="ja-JP" dirty="0"/>
          </a:p>
          <a:p>
            <a:endParaRPr kumimoji="1" lang="en-US" altLang="ja-JP" dirty="0"/>
          </a:p>
          <a:p>
            <a:r>
              <a:rPr kumimoji="1" lang="ja-JP" altLang="en-US" dirty="0"/>
              <a:t>皆さん、もう答えましたね。</a:t>
            </a:r>
            <a:endParaRPr kumimoji="1" lang="en-US" altLang="ja-JP" dirty="0"/>
          </a:p>
          <a:p>
            <a:endParaRPr kumimoji="1" lang="en-US" altLang="ja-JP" dirty="0"/>
          </a:p>
          <a:p>
            <a:r>
              <a:rPr kumimoji="1" lang="ja-JP" altLang="en-US" dirty="0"/>
              <a:t>（児童の反応に応じて、コメントする。）</a:t>
            </a:r>
            <a:endParaRPr kumimoji="1" lang="en-US" altLang="ja-JP" dirty="0"/>
          </a:p>
          <a:p>
            <a:endParaRPr kumimoji="1" lang="en-US" altLang="ja-JP" dirty="0"/>
          </a:p>
          <a:p>
            <a:r>
              <a:rPr kumimoji="1" lang="ja-JP" altLang="en-US" dirty="0"/>
              <a:t>例：みなさんは、</a:t>
            </a:r>
            <a:r>
              <a:rPr kumimoji="1" lang="en-US" altLang="ja-JP" dirty="0"/>
              <a:t>×</a:t>
            </a:r>
            <a:r>
              <a:rPr kumimoji="1" lang="ja-JP" altLang="en-US" dirty="0"/>
              <a:t>と〇半分ずつくらいですね。</a:t>
            </a:r>
            <a:endParaRPr kumimoji="1" lang="en-US" altLang="ja-JP" dirty="0"/>
          </a:p>
          <a:p>
            <a:endParaRPr kumimoji="1" lang="en-US" altLang="ja-JP" dirty="0"/>
          </a:p>
          <a:p>
            <a:r>
              <a:rPr kumimoji="1" lang="ja-JP" altLang="en-US" dirty="0"/>
              <a:t>どんちゃんとソウキくんも、自信たっぷりに答えました。</a:t>
            </a:r>
            <a:endParaRPr kumimoji="1" lang="en-US" altLang="ja-JP" dirty="0"/>
          </a:p>
          <a:p>
            <a:r>
              <a:rPr kumimoji="1" lang="ja-JP" altLang="en-US" dirty="0"/>
              <a:t>どんちゃんは</a:t>
            </a:r>
            <a:r>
              <a:rPr kumimoji="1" lang="en-US" altLang="ja-JP" dirty="0"/>
              <a:t>×</a:t>
            </a:r>
            <a:r>
              <a:rPr kumimoji="1" lang="ja-JP" altLang="en-US" dirty="0"/>
              <a:t>、ソウキくんは〇です。</a:t>
            </a:r>
            <a:endParaRPr kumimoji="1" lang="en-US" altLang="ja-JP" dirty="0"/>
          </a:p>
          <a:p>
            <a:r>
              <a:rPr kumimoji="1" lang="ja-JP" altLang="en-US" dirty="0"/>
              <a:t>答えが分かれました。</a:t>
            </a:r>
            <a:endParaRPr kumimoji="1" lang="en-US" altLang="ja-JP" dirty="0"/>
          </a:p>
          <a:p>
            <a:r>
              <a:rPr kumimoji="1" lang="ja-JP" altLang="en-US" dirty="0"/>
              <a:t>さあ、どちらが正解なのでしょう。</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10</a:t>
            </a:fld>
            <a:endParaRPr kumimoji="1" lang="ja-JP" altLang="en-US"/>
          </a:p>
        </p:txBody>
      </p:sp>
    </p:spTree>
    <p:extLst>
      <p:ext uri="{BB962C8B-B14F-4D97-AF65-F5344CB8AC3E}">
        <p14:creationId xmlns:p14="http://schemas.microsoft.com/office/powerpoint/2010/main" val="1680267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⑪ミニガンダーを修理するナオスくんたち</a:t>
            </a:r>
            <a:endParaRPr kumimoji="1" lang="en-US" altLang="ja-JP" dirty="0"/>
          </a:p>
          <a:p>
            <a:endParaRPr kumimoji="1" lang="en-US" altLang="ja-JP" dirty="0"/>
          </a:p>
          <a:p>
            <a:r>
              <a:rPr kumimoji="1" lang="ja-JP" altLang="en-US" dirty="0"/>
              <a:t>ガンダー「答えは〇だ。</a:t>
            </a:r>
            <a:endParaRPr kumimoji="1" lang="en-US" altLang="ja-JP" dirty="0"/>
          </a:p>
          <a:p>
            <a:r>
              <a:rPr kumimoji="1" lang="ja-JP" altLang="en-US" dirty="0"/>
              <a:t>これは体のな中で、体のもとを作る工場だ。人間の体の中では、毎日たくさんの新しい体のもとが生まれているンダー。体のもとが生まれるときのミスコピーによって、ときどきミニガンダーも生まれてくるンダー」</a:t>
            </a:r>
            <a:endParaRPr kumimoji="1" lang="en-US" altLang="ja-JP" dirty="0"/>
          </a:p>
          <a:p>
            <a:endParaRPr kumimoji="1" lang="en-US" altLang="ja-JP" dirty="0"/>
          </a:p>
          <a:p>
            <a:r>
              <a:rPr kumimoji="1" lang="ja-JP" altLang="en-US" dirty="0"/>
              <a:t>ガンダーは、威張って言いました。</a:t>
            </a:r>
            <a:endParaRPr kumimoji="1" lang="en-US" altLang="ja-JP" dirty="0"/>
          </a:p>
          <a:p>
            <a:endParaRPr kumimoji="1" lang="en-US" altLang="ja-JP" dirty="0"/>
          </a:p>
          <a:p>
            <a:r>
              <a:rPr kumimoji="1" lang="ja-JP" altLang="en-US" dirty="0"/>
              <a:t>すると、ソウキくんが続けてこう言いました。</a:t>
            </a:r>
            <a:endParaRPr kumimoji="1" lang="en-US" altLang="ja-JP" dirty="0"/>
          </a:p>
          <a:p>
            <a:r>
              <a:rPr kumimoji="1" lang="ja-JP" altLang="en-US" dirty="0"/>
              <a:t>ソウキくん「でも、心配いらないよ。ミニガンダーは、すぐに僕の友だちのナオスくんたちが、修理してくれるんだよ。でもね、中にはナオスくんたちのところに来ないミニガンダーもいるんだ。</a:t>
            </a:r>
            <a:endParaRPr kumimoji="1" lang="en-US" altLang="ja-JP" dirty="0"/>
          </a:p>
          <a:p>
            <a:endParaRPr kumimoji="1" lang="en-US" altLang="ja-JP" dirty="0"/>
          </a:p>
          <a:p>
            <a:r>
              <a:rPr kumimoji="1" lang="ja-JP" altLang="en-US" dirty="0"/>
              <a:t>ガンダーは、ニヤリと笑って、こう言いました。</a:t>
            </a:r>
            <a:endParaRPr kumimoji="1" lang="en-US" altLang="ja-JP" dirty="0"/>
          </a:p>
          <a:p>
            <a:r>
              <a:rPr kumimoji="1" lang="ja-JP" altLang="en-US" dirty="0"/>
              <a:t>ガンダー「そして、ミニガンダーは、だんだん仲間を増やし集まって大きなガンダーになるんだ。」</a:t>
            </a:r>
            <a:endParaRPr kumimoji="1" lang="en-US" altLang="ja-JP" dirty="0"/>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11</a:t>
            </a:fld>
            <a:endParaRPr kumimoji="1" lang="ja-JP" altLang="en-US"/>
          </a:p>
        </p:txBody>
      </p:sp>
    </p:spTree>
    <p:extLst>
      <p:ext uri="{BB962C8B-B14F-4D97-AF65-F5344CB8AC3E}">
        <p14:creationId xmlns:p14="http://schemas.microsoft.com/office/powerpoint/2010/main" val="114229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⑫増えるミニガンダー</a:t>
            </a:r>
            <a:endParaRPr kumimoji="1" lang="en-US" altLang="ja-JP" dirty="0"/>
          </a:p>
          <a:p>
            <a:endParaRPr kumimoji="1" lang="en-US" altLang="ja-JP" dirty="0"/>
          </a:p>
          <a:p>
            <a:r>
              <a:rPr kumimoji="1" lang="ja-JP" altLang="en-US" dirty="0"/>
              <a:t>わーーーーー、大変です。あっという間にミニガンダーが増えて集まりました。</a:t>
            </a:r>
            <a:endParaRPr kumimoji="1" lang="en-US" altLang="ja-JP" dirty="0"/>
          </a:p>
          <a:p>
            <a:endParaRPr kumimoji="1" lang="en-US" altLang="ja-JP" dirty="0"/>
          </a:p>
          <a:p>
            <a:r>
              <a:rPr kumimoji="1" lang="ja-JP" altLang="en-US" dirty="0"/>
              <a:t>どんちゃん「助けてー。ガンダーたちに襲われちゃうよーー。」</a:t>
            </a:r>
            <a:endParaRPr kumimoji="1" lang="en-US" altLang="ja-JP" dirty="0"/>
          </a:p>
          <a:p>
            <a:endParaRPr kumimoji="1" lang="en-US" altLang="ja-JP" dirty="0"/>
          </a:p>
          <a:p>
            <a:r>
              <a:rPr kumimoji="1" lang="ja-JP" altLang="en-US" dirty="0"/>
              <a:t>どんちゃんは、怖くて怖くてたまりませんでした。</a:t>
            </a:r>
            <a:endParaRPr kumimoji="1" lang="en-US" altLang="ja-JP" dirty="0"/>
          </a:p>
          <a:p>
            <a:endParaRPr kumimoji="1" lang="en-US" altLang="ja-JP" dirty="0"/>
          </a:p>
          <a:p>
            <a:r>
              <a:rPr kumimoji="1" lang="ja-JP" altLang="en-US" dirty="0"/>
              <a:t>ソウキくんは、どんちゃんを守るために、大きくなったガンダーや増えたミニガンダーたちと戦いますが、相手が多すぎます。</a:t>
            </a:r>
            <a:endParaRPr kumimoji="1" lang="en-US" altLang="ja-JP" dirty="0"/>
          </a:p>
          <a:p>
            <a:r>
              <a:rPr kumimoji="1" lang="ja-JP" altLang="en-US" dirty="0"/>
              <a:t>これでは、勝ち目がありません。</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12</a:t>
            </a:fld>
            <a:endParaRPr kumimoji="1" lang="ja-JP" altLang="en-US"/>
          </a:p>
        </p:txBody>
      </p:sp>
    </p:spTree>
    <p:extLst>
      <p:ext uri="{BB962C8B-B14F-4D97-AF65-F5344CB8AC3E}">
        <p14:creationId xmlns:p14="http://schemas.microsoft.com/office/powerpoint/2010/main" val="242103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⑬ガンダーとソウキくんたちの戦い</a:t>
            </a:r>
            <a:endParaRPr kumimoji="1" lang="en-US" altLang="ja-JP" dirty="0"/>
          </a:p>
          <a:p>
            <a:endParaRPr kumimoji="1" lang="en-US" altLang="ja-JP" dirty="0"/>
          </a:p>
          <a:p>
            <a:r>
              <a:rPr kumimoji="1" lang="ja-JP" altLang="en-US" dirty="0"/>
              <a:t>すると、そこに、野菜の国のまんばのけんちゃん、金時にんじんのきんちゃん、レタスのレターさん、トマトのトマ吉くんたちが応援に来てくれました。</a:t>
            </a:r>
            <a:endParaRPr kumimoji="1" lang="en-US" altLang="ja-JP" dirty="0"/>
          </a:p>
          <a:p>
            <a:endParaRPr kumimoji="1" lang="en-US" altLang="ja-JP" dirty="0"/>
          </a:p>
          <a:p>
            <a:r>
              <a:rPr kumimoji="1" lang="ja-JP" altLang="en-US" dirty="0"/>
              <a:t>けんちゃん「僕たちも、どんちゃんを守るために応援に来たよ。みんなで一緒に力を合わせて戦おう。」</a:t>
            </a:r>
            <a:endParaRPr kumimoji="1" lang="en-US" altLang="ja-JP" dirty="0"/>
          </a:p>
          <a:p>
            <a:endParaRPr kumimoji="1" lang="en-US" altLang="ja-JP" dirty="0"/>
          </a:p>
          <a:p>
            <a:r>
              <a:rPr kumimoji="1" lang="ja-JP" altLang="en-US" dirty="0"/>
              <a:t>けんちゃんが力強く言いました。</a:t>
            </a:r>
            <a:endParaRPr kumimoji="1" lang="en-US" altLang="ja-JP" dirty="0"/>
          </a:p>
          <a:p>
            <a:endParaRPr kumimoji="1" lang="en-US" altLang="ja-JP" dirty="0"/>
          </a:p>
          <a:p>
            <a:r>
              <a:rPr kumimoji="1" lang="ja-JP" altLang="en-US" dirty="0"/>
              <a:t>金ちゃん「私たちがソウキくんにパワーを送るわ。そーれっ、パワーフルビーーーーム！」</a:t>
            </a:r>
            <a:endParaRPr kumimoji="1" lang="en-US" altLang="ja-JP" dirty="0"/>
          </a:p>
          <a:p>
            <a:endParaRPr kumimoji="1" lang="en-US" altLang="ja-JP" dirty="0"/>
          </a:p>
          <a:p>
            <a:r>
              <a:rPr kumimoji="1" lang="ja-JP" altLang="en-US" dirty="0"/>
              <a:t>けんちゃんやきんちゃんたちからパワーをもらって、ソウキくんは、グーンと大きく強くなりました。</a:t>
            </a:r>
            <a:endParaRPr kumimoji="1" lang="en-US" altLang="ja-JP" dirty="0"/>
          </a:p>
          <a:p>
            <a:r>
              <a:rPr kumimoji="1" lang="ja-JP" altLang="en-US" dirty="0"/>
              <a:t>ソウキくんは、どんどんミニガンダーをやっつけていきます。</a:t>
            </a:r>
            <a:endParaRPr kumimoji="1" lang="en-US" altLang="ja-JP" dirty="0"/>
          </a:p>
          <a:p>
            <a:r>
              <a:rPr kumimoji="1" lang="ja-JP" altLang="en-US" dirty="0"/>
              <a:t>けんちゃんも、きんちゃんも、レターさんも、トマ吉くんも、次々とミニガンダーをやっつけていきました。</a:t>
            </a:r>
            <a:endParaRPr kumimoji="1" lang="en-US" altLang="ja-JP" dirty="0"/>
          </a:p>
          <a:p>
            <a:endParaRPr kumimoji="1" lang="en-US" altLang="ja-JP" dirty="0"/>
          </a:p>
          <a:p>
            <a:r>
              <a:rPr kumimoji="1" lang="ja-JP" altLang="en-US" dirty="0"/>
              <a:t>どんちゃんは、あまりにも怖いので、震えながらソウキくんの後ろにしゃがみこんでいました。</a:t>
            </a:r>
            <a:endParaRPr kumimoji="1" lang="en-US" altLang="ja-JP" dirty="0"/>
          </a:p>
          <a:p>
            <a:endParaRPr kumimoji="1" lang="en-US" altLang="ja-JP" dirty="0"/>
          </a:p>
          <a:p>
            <a:r>
              <a:rPr kumimoji="1" lang="en-US" altLang="ja-JP" dirty="0"/>
              <a:t>【</a:t>
            </a:r>
            <a:r>
              <a:rPr kumimoji="1" lang="ja-JP" altLang="en-US" dirty="0"/>
              <a:t>先生用：物知りメモ</a:t>
            </a:r>
            <a:r>
              <a:rPr kumimoji="1" lang="en-US" altLang="ja-JP" dirty="0"/>
              <a:t>】</a:t>
            </a:r>
          </a:p>
          <a:p>
            <a:r>
              <a:rPr kumimoji="1" lang="ja-JP" altLang="en-US" dirty="0"/>
              <a:t>まんば（高菜）：高菜に含まれている食物繊維は腸の働きを整え、</a:t>
            </a:r>
            <a:endParaRPr kumimoji="1" lang="en-US" altLang="ja-JP" dirty="0"/>
          </a:p>
          <a:p>
            <a:r>
              <a:rPr kumimoji="1" lang="ja-JP" altLang="en-US" dirty="0"/>
              <a:t>　　　　　　　　　　　動脈硬化を抑制し、大腸がんを防ぐ効果がある。</a:t>
            </a:r>
            <a:endParaRPr kumimoji="1" lang="en-US" altLang="ja-JP" dirty="0"/>
          </a:p>
          <a:p>
            <a:r>
              <a:rPr kumimoji="1" lang="ja-JP" altLang="en-US" dirty="0"/>
              <a:t>にんじん：発がん予防、がん細胞の成長抑制に効果がある。</a:t>
            </a:r>
            <a:endParaRPr kumimoji="1" lang="en-US" altLang="ja-JP" dirty="0"/>
          </a:p>
          <a:p>
            <a:r>
              <a:rPr kumimoji="1" lang="ja-JP" altLang="en-US" dirty="0"/>
              <a:t>　　　　　　紫外線から肌を守る。</a:t>
            </a:r>
            <a:endParaRPr kumimoji="1" lang="en-US" altLang="ja-JP" dirty="0"/>
          </a:p>
          <a:p>
            <a:r>
              <a:rPr kumimoji="1" lang="ja-JP" altLang="en-US" dirty="0"/>
              <a:t>トマト：抗がん作用が期待される。食欲増進の働きをする。</a:t>
            </a:r>
            <a:endParaRPr kumimoji="1" lang="en-US" altLang="ja-JP" dirty="0"/>
          </a:p>
          <a:p>
            <a:r>
              <a:rPr kumimoji="1" lang="ja-JP" altLang="en-US" dirty="0"/>
              <a:t>レタス：がんや脳卒中の予防に役立つ。高血圧予防、老化防止の効果もある。　　　　　</a:t>
            </a:r>
            <a:endParaRPr kumimoji="1" lang="en-US" altLang="ja-JP" dirty="0"/>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13</a:t>
            </a:fld>
            <a:endParaRPr kumimoji="1" lang="ja-JP" altLang="en-US"/>
          </a:p>
        </p:txBody>
      </p:sp>
    </p:spTree>
    <p:extLst>
      <p:ext uri="{BB962C8B-B14F-4D97-AF65-F5344CB8AC3E}">
        <p14:creationId xmlns:p14="http://schemas.microsoft.com/office/powerpoint/2010/main" val="347018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⑭しぼんでいくガンダー</a:t>
            </a:r>
            <a:endParaRPr kumimoji="1" lang="en-US" altLang="ja-JP" dirty="0"/>
          </a:p>
          <a:p>
            <a:endParaRPr kumimoji="1" lang="en-US" altLang="ja-JP" dirty="0"/>
          </a:p>
          <a:p>
            <a:r>
              <a:rPr kumimoji="1" lang="ja-JP" altLang="en-US" dirty="0"/>
              <a:t>ソウキくんたちは、一生懸命戦い続けました。</a:t>
            </a:r>
            <a:endParaRPr kumimoji="1" lang="en-US" altLang="ja-JP" dirty="0"/>
          </a:p>
          <a:p>
            <a:endParaRPr kumimoji="1" lang="en-US" altLang="ja-JP" dirty="0"/>
          </a:p>
          <a:p>
            <a:r>
              <a:rPr kumimoji="1" lang="ja-JP" altLang="en-US" dirty="0"/>
              <a:t>どんちゃんは、自分を守ってくれるためにガンダーたちと戦っているソウキくんや野菜の国のけんちゃんたちの姿を見て、強くてたくましくて、とてもかっこいいなあと思いました。</a:t>
            </a:r>
            <a:endParaRPr kumimoji="1" lang="en-US" altLang="ja-JP" dirty="0"/>
          </a:p>
          <a:p>
            <a:endParaRPr kumimoji="1" lang="en-US" altLang="ja-JP" dirty="0"/>
          </a:p>
          <a:p>
            <a:r>
              <a:rPr kumimoji="1" lang="ja-JP" altLang="en-US" dirty="0"/>
              <a:t>しばらくすると、だんだんとミニガンダーの数が減り、あんなに大きくて強かったガンダーも、シュワシュワッと小さく小さくしぼんでいきました。</a:t>
            </a:r>
            <a:endParaRPr kumimoji="1" lang="en-US" altLang="ja-JP" dirty="0"/>
          </a:p>
          <a:p>
            <a:endParaRPr kumimoji="1" lang="en-US" altLang="ja-JP" dirty="0"/>
          </a:p>
          <a:p>
            <a:r>
              <a:rPr kumimoji="1" lang="ja-JP" altLang="en-US" dirty="0"/>
              <a:t>そして、とうとうガンダーは、消えてしまいました。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14</a:t>
            </a:fld>
            <a:endParaRPr kumimoji="1" lang="ja-JP" altLang="en-US"/>
          </a:p>
        </p:txBody>
      </p:sp>
    </p:spTree>
    <p:extLst>
      <p:ext uri="{BB962C8B-B14F-4D97-AF65-F5344CB8AC3E}">
        <p14:creationId xmlns:p14="http://schemas.microsoft.com/office/powerpoint/2010/main" val="67426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⑮どんちゃんの約束</a:t>
            </a:r>
            <a:endParaRPr kumimoji="1" lang="en-US" altLang="ja-JP" dirty="0"/>
          </a:p>
          <a:p>
            <a:endParaRPr kumimoji="1" lang="en-US" altLang="ja-JP" dirty="0"/>
          </a:p>
          <a:p>
            <a:r>
              <a:rPr kumimoji="1" lang="ja-JP" altLang="en-US" dirty="0"/>
              <a:t>どんちゃん「みんな、僕を守ってくれて、ほんとうにありがとう。」</a:t>
            </a:r>
            <a:endParaRPr kumimoji="1" lang="en-US" altLang="ja-JP" dirty="0"/>
          </a:p>
          <a:p>
            <a:endParaRPr kumimoji="1" lang="en-US" altLang="ja-JP" dirty="0"/>
          </a:p>
          <a:p>
            <a:r>
              <a:rPr kumimoji="1" lang="ja-JP" altLang="en-US" dirty="0"/>
              <a:t>どんちゃんは、ソウキくんや、野菜の国のまんばのけんちゃんたちにお礼を言いました。</a:t>
            </a:r>
            <a:endParaRPr kumimoji="1" lang="en-US" altLang="ja-JP" dirty="0"/>
          </a:p>
          <a:p>
            <a:r>
              <a:rPr kumimoji="1" lang="ja-JP" altLang="en-US" dirty="0"/>
              <a:t>すると、けんちゃんは、こんなことを教えてくれました。</a:t>
            </a:r>
            <a:endParaRPr kumimoji="1" lang="en-US" altLang="ja-JP" dirty="0"/>
          </a:p>
          <a:p>
            <a:r>
              <a:rPr kumimoji="1" lang="ja-JP" altLang="en-US" dirty="0"/>
              <a:t>けんちゃん「僕たち、野菜の国の仲間は、普段は、どんちゃんの体の中でどんちゃんを守るために働いているんだよ。」</a:t>
            </a:r>
            <a:endParaRPr kumimoji="1" lang="en-US" altLang="ja-JP" dirty="0"/>
          </a:p>
          <a:p>
            <a:endParaRPr kumimoji="1" lang="en-US" altLang="ja-JP" dirty="0"/>
          </a:p>
          <a:p>
            <a:r>
              <a:rPr kumimoji="1" lang="ja-JP" altLang="en-US" dirty="0"/>
              <a:t>どんちゃん「へえ、そうだったの。けんちゃんたちが僕の体を守ってくれていたんだね。これからは、野菜をしっかり食べて、運動もして、早く寝ることを約束するよ。今日は、ほんとうにありがとう！」</a:t>
            </a:r>
            <a:endParaRPr kumimoji="1" lang="en-US" altLang="ja-JP" dirty="0"/>
          </a:p>
          <a:p>
            <a:r>
              <a:rPr kumimoji="1" lang="ja-JP" altLang="en-US" dirty="0"/>
              <a:t>どんちゃんは、もう一度心を込めてお礼を言いました。</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15</a:t>
            </a:fld>
            <a:endParaRPr kumimoji="1" lang="ja-JP" altLang="en-US"/>
          </a:p>
        </p:txBody>
      </p:sp>
    </p:spTree>
    <p:extLst>
      <p:ext uri="{BB962C8B-B14F-4D97-AF65-F5344CB8AC3E}">
        <p14:creationId xmlns:p14="http://schemas.microsoft.com/office/powerpoint/2010/main" val="202684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⑯みんなとお別れ</a:t>
            </a:r>
            <a:endParaRPr kumimoji="1" lang="en-US" altLang="ja-JP" dirty="0"/>
          </a:p>
          <a:p>
            <a:endParaRPr kumimoji="1" lang="en-US" altLang="ja-JP" dirty="0"/>
          </a:p>
          <a:p>
            <a:r>
              <a:rPr kumimoji="1" lang="ja-JP" altLang="en-US" dirty="0"/>
              <a:t>いよいよ、お別れの時が来ました。</a:t>
            </a:r>
            <a:endParaRPr kumimoji="1" lang="en-US" altLang="ja-JP" dirty="0"/>
          </a:p>
          <a:p>
            <a:endParaRPr kumimoji="1" lang="en-US" altLang="ja-JP" dirty="0"/>
          </a:p>
          <a:p>
            <a:r>
              <a:rPr kumimoji="1" lang="ja-JP" altLang="en-US" dirty="0"/>
              <a:t>別れ際に、ソウキくんはこう言いました。</a:t>
            </a:r>
            <a:endParaRPr kumimoji="1" lang="en-US" altLang="ja-JP" dirty="0"/>
          </a:p>
          <a:p>
            <a:endParaRPr kumimoji="1" lang="en-US" altLang="ja-JP" dirty="0"/>
          </a:p>
          <a:p>
            <a:r>
              <a:rPr kumimoji="1" lang="ja-JP" altLang="en-US" dirty="0"/>
              <a:t>ソウキくん「どんちゃんに、これをプレゼントするよ。このメガネはね、ミニガンダーを見つける発見メガネっていうんだ。」</a:t>
            </a:r>
            <a:endParaRPr kumimoji="1" lang="en-US" altLang="ja-JP" dirty="0"/>
          </a:p>
          <a:p>
            <a:endParaRPr kumimoji="1" lang="en-US" altLang="ja-JP" dirty="0"/>
          </a:p>
          <a:p>
            <a:r>
              <a:rPr kumimoji="1" lang="ja-JP" altLang="en-US" dirty="0"/>
              <a:t>どんちゃん「へえ、かっこいいメガネだね。ありがとう、ソウキくん。ぼく、この発見メガネを大事にするよ。」</a:t>
            </a:r>
            <a:endParaRPr kumimoji="1" lang="en-US" altLang="ja-JP" dirty="0"/>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16</a:t>
            </a:fld>
            <a:endParaRPr kumimoji="1" lang="ja-JP" altLang="en-US"/>
          </a:p>
        </p:txBody>
      </p:sp>
    </p:spTree>
    <p:extLst>
      <p:ext uri="{BB962C8B-B14F-4D97-AF65-F5344CB8AC3E}">
        <p14:creationId xmlns:p14="http://schemas.microsoft.com/office/powerpoint/2010/main" val="117514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⑰目覚めたどんちゃん</a:t>
            </a:r>
            <a:endParaRPr kumimoji="1" lang="en-US" altLang="ja-JP" dirty="0"/>
          </a:p>
          <a:p>
            <a:endParaRPr kumimoji="1" lang="en-US" altLang="ja-JP" dirty="0"/>
          </a:p>
          <a:p>
            <a:r>
              <a:rPr kumimoji="1" lang="ja-JP" altLang="en-US" dirty="0"/>
              <a:t>お母さん「どんちゃーーん、起きなさーーーい。朝ですよ！」</a:t>
            </a:r>
            <a:endParaRPr kumimoji="1" lang="en-US" altLang="ja-JP" dirty="0"/>
          </a:p>
          <a:p>
            <a:r>
              <a:rPr kumimoji="1" lang="ja-JP" altLang="en-US" dirty="0"/>
              <a:t>お母さんの大きな声が聞こえてきました。</a:t>
            </a:r>
            <a:endParaRPr kumimoji="1" lang="en-US" altLang="ja-JP" dirty="0"/>
          </a:p>
          <a:p>
            <a:endParaRPr kumimoji="1" lang="en-US" altLang="ja-JP" dirty="0"/>
          </a:p>
          <a:p>
            <a:r>
              <a:rPr kumimoji="1" lang="ja-JP" altLang="en-US" dirty="0"/>
              <a:t>どんちゃん「あーーー。すごい戦いだったけれど、みんながガンダーをやっつけてくれて、助かったあ。大きくなったソウキくんや野菜の国のけんちゃんたちも力強くてかっこよかったなあ・・・。みんなで僕を守ってくれたんだなあ。でも、夢だったのか・・・。あれ、ソウキくんがくれた発見メガネがある！ということは、やっぱり夢じゃなくてほんとうだったのかな。」</a:t>
            </a:r>
            <a:endParaRPr kumimoji="1" lang="en-US" altLang="ja-JP" dirty="0"/>
          </a:p>
          <a:p>
            <a:endParaRPr kumimoji="1" lang="en-US" altLang="ja-JP" dirty="0"/>
          </a:p>
          <a:p>
            <a:r>
              <a:rPr kumimoji="1" lang="ja-JP" altLang="en-US" dirty="0"/>
              <a:t>（不思議そうに）</a:t>
            </a:r>
            <a:endParaRPr kumimoji="1" lang="en-US" altLang="ja-JP" dirty="0"/>
          </a:p>
          <a:p>
            <a:endParaRPr kumimoji="1" lang="en-US" altLang="ja-JP" dirty="0"/>
          </a:p>
          <a:p>
            <a:r>
              <a:rPr kumimoji="1" lang="ja-JP" altLang="en-US" dirty="0"/>
              <a:t>どんちゃんは、不思議な気持ちでした。</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17</a:t>
            </a:fld>
            <a:endParaRPr kumimoji="1" lang="ja-JP" altLang="en-US"/>
          </a:p>
        </p:txBody>
      </p:sp>
    </p:spTree>
    <p:extLst>
      <p:ext uri="{BB962C8B-B14F-4D97-AF65-F5344CB8AC3E}">
        <p14:creationId xmlns:p14="http://schemas.microsoft.com/office/powerpoint/2010/main" val="3458564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⑱朝ご飯をしっかり食べるどんちゃん</a:t>
            </a:r>
            <a:endParaRPr kumimoji="1" lang="en-US" altLang="ja-JP" dirty="0"/>
          </a:p>
          <a:p>
            <a:endParaRPr kumimoji="1" lang="en-US" altLang="ja-JP" dirty="0"/>
          </a:p>
          <a:p>
            <a:r>
              <a:rPr kumimoji="1" lang="ja-JP" altLang="en-US" dirty="0"/>
              <a:t>朝ご飯の時間です。</a:t>
            </a:r>
            <a:endParaRPr kumimoji="1" lang="en-US" altLang="ja-JP" dirty="0"/>
          </a:p>
          <a:p>
            <a:endParaRPr kumimoji="1" lang="en-US" altLang="ja-JP" dirty="0"/>
          </a:p>
          <a:p>
            <a:r>
              <a:rPr kumimoji="1" lang="ja-JP" altLang="en-US" dirty="0"/>
              <a:t>どんちゃん「いただきまーす。」</a:t>
            </a:r>
            <a:endParaRPr kumimoji="1" lang="en-US" altLang="ja-JP" dirty="0"/>
          </a:p>
          <a:p>
            <a:endParaRPr kumimoji="1" lang="en-US" altLang="ja-JP" dirty="0"/>
          </a:p>
          <a:p>
            <a:r>
              <a:rPr kumimoji="1" lang="ja-JP" altLang="en-US" dirty="0"/>
              <a:t>そう言って、どんちゃんが自分から野菜のおかずをぱくぱく食べるので、みんな、驚いています。</a:t>
            </a:r>
            <a:endParaRPr kumimoji="1" lang="en-US" altLang="ja-JP" dirty="0"/>
          </a:p>
          <a:p>
            <a:endParaRPr kumimoji="1" lang="en-US" altLang="ja-JP" dirty="0"/>
          </a:p>
          <a:p>
            <a:r>
              <a:rPr kumimoji="1" lang="ja-JP" altLang="en-US" dirty="0"/>
              <a:t>お母さん「まあ、どんちゃん、今日はえらいわねえ。お母さんとっても嬉しいわ。どうしたの、何かあったの？」</a:t>
            </a:r>
            <a:endParaRPr kumimoji="1" lang="en-US" altLang="ja-JP" dirty="0"/>
          </a:p>
          <a:p>
            <a:endParaRPr kumimoji="1" lang="en-US" altLang="ja-JP" dirty="0"/>
          </a:p>
          <a:p>
            <a:r>
              <a:rPr kumimoji="1" lang="ja-JP" altLang="en-US" dirty="0"/>
              <a:t>（呼びかけ）</a:t>
            </a:r>
            <a:endParaRPr kumimoji="1" lang="en-US" altLang="ja-JP" dirty="0"/>
          </a:p>
          <a:p>
            <a:endParaRPr kumimoji="1" lang="en-US" altLang="ja-JP" dirty="0"/>
          </a:p>
          <a:p>
            <a:r>
              <a:rPr kumimoji="1" lang="ja-JP" altLang="en-US" dirty="0"/>
              <a:t>皆さんは、何があったか知っていますよね。</a:t>
            </a:r>
            <a:endParaRPr kumimoji="1" lang="en-US" altLang="ja-JP" dirty="0"/>
          </a:p>
          <a:p>
            <a:endParaRPr kumimoji="1" lang="en-US" altLang="ja-JP" dirty="0"/>
          </a:p>
          <a:p>
            <a:r>
              <a:rPr kumimoji="1" lang="ja-JP" altLang="en-US" dirty="0"/>
              <a:t>お母さん「あら、どんちゃんが頭につけているものは、なあに？」とお母さんがたずねました。</a:t>
            </a:r>
            <a:endParaRPr kumimoji="1" lang="en-US" altLang="ja-JP" dirty="0"/>
          </a:p>
          <a:p>
            <a:endParaRPr kumimoji="1" lang="en-US" altLang="ja-JP" dirty="0"/>
          </a:p>
          <a:p>
            <a:r>
              <a:rPr kumimoji="1" lang="ja-JP" altLang="en-US" dirty="0"/>
              <a:t>どんちゃん「友だちのソウキくんからもらった発見メガネだよ。かっこいいでしょう？」</a:t>
            </a:r>
            <a:endParaRPr kumimoji="1" lang="en-US" altLang="ja-JP" dirty="0"/>
          </a:p>
          <a:p>
            <a:endParaRPr kumimoji="1" lang="en-US" altLang="ja-JP" dirty="0"/>
          </a:p>
          <a:p>
            <a:r>
              <a:rPr kumimoji="1" lang="ja-JP" altLang="en-US" dirty="0"/>
              <a:t>そう言って、どんちゃんは発見メガネをかけてみました。</a:t>
            </a:r>
            <a:endParaRPr kumimoji="1" lang="en-US" altLang="ja-JP" dirty="0"/>
          </a:p>
          <a:p>
            <a:endParaRPr kumimoji="1" lang="en-US" altLang="ja-JP" dirty="0"/>
          </a:p>
          <a:p>
            <a:r>
              <a:rPr kumimoji="1" lang="ja-JP" altLang="en-US" dirty="0"/>
              <a:t>すると・・・</a:t>
            </a:r>
            <a:endParaRPr kumimoji="1" lang="en-US" altLang="ja-JP" dirty="0"/>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18</a:t>
            </a:fld>
            <a:endParaRPr kumimoji="1" lang="ja-JP" altLang="en-US"/>
          </a:p>
        </p:txBody>
      </p:sp>
    </p:spTree>
    <p:extLst>
      <p:ext uri="{BB962C8B-B14F-4D97-AF65-F5344CB8AC3E}">
        <p14:creationId xmlns:p14="http://schemas.microsoft.com/office/powerpoint/2010/main" val="371459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⑲発見メガネでお父さんを見る</a:t>
            </a:r>
            <a:endParaRPr kumimoji="1" lang="en-US" altLang="ja-JP" dirty="0"/>
          </a:p>
          <a:p>
            <a:endParaRPr kumimoji="1" lang="en-US" altLang="ja-JP" dirty="0"/>
          </a:p>
          <a:p>
            <a:r>
              <a:rPr kumimoji="1" lang="ja-JP" altLang="en-US" dirty="0"/>
              <a:t>お父さんの肩に、ミニガンダーが乗っているのが見えて、びっくり！</a:t>
            </a:r>
            <a:endParaRPr kumimoji="1" lang="en-US" altLang="ja-JP" dirty="0"/>
          </a:p>
          <a:p>
            <a:endParaRPr kumimoji="1" lang="en-US" altLang="ja-JP" dirty="0"/>
          </a:p>
          <a:p>
            <a:r>
              <a:rPr kumimoji="1" lang="ja-JP" altLang="en-US" dirty="0"/>
              <a:t>どんちゃん「ねえ、お父さん、ぼく、夕べ怖い夢を見たんだ。ガンダーという恐ろしい怪獣や、ミニガンダーが出てきたんだけど、お父さんの肩にミニガンダーが見えるんだ。ミニガンダーは、どんどん増えていくんだよ。お父さん、大丈夫？」</a:t>
            </a:r>
            <a:endParaRPr kumimoji="1" lang="en-US" altLang="ja-JP" dirty="0"/>
          </a:p>
          <a:p>
            <a:endParaRPr kumimoji="1" lang="en-US" altLang="ja-JP" dirty="0"/>
          </a:p>
          <a:p>
            <a:r>
              <a:rPr kumimoji="1" lang="ja-JP" altLang="en-US" dirty="0"/>
              <a:t>（不安そうに）</a:t>
            </a:r>
            <a:endParaRPr kumimoji="1" lang="en-US" altLang="ja-JP" dirty="0"/>
          </a:p>
          <a:p>
            <a:endParaRPr kumimoji="1" lang="en-US" altLang="ja-JP" dirty="0"/>
          </a:p>
          <a:p>
            <a:r>
              <a:rPr kumimoji="1" lang="ja-JP" altLang="en-US" dirty="0"/>
              <a:t>お父さん「心配してくれてありがとう！お父さんは、毎年がんになっていないか、検診を受けているんだよ。ちょうど今日がその日なんだ。」</a:t>
            </a:r>
            <a:endParaRPr kumimoji="1" lang="en-US" altLang="ja-JP" dirty="0"/>
          </a:p>
          <a:p>
            <a:endParaRPr kumimoji="1" lang="en-US" altLang="ja-JP" dirty="0"/>
          </a:p>
          <a:p>
            <a:r>
              <a:rPr kumimoji="1" lang="ja-JP" altLang="en-US" dirty="0"/>
              <a:t>お父さんは、優しくどんちゃんにそう言いました。</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19</a:t>
            </a:fld>
            <a:endParaRPr kumimoji="1" lang="ja-JP" altLang="en-US"/>
          </a:p>
        </p:txBody>
      </p:sp>
    </p:spTree>
    <p:extLst>
      <p:ext uri="{BB962C8B-B14F-4D97-AF65-F5344CB8AC3E}">
        <p14:creationId xmlns:p14="http://schemas.microsoft.com/office/powerpoint/2010/main" val="92855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②夕食を食べているどんちゃん</a:t>
            </a:r>
            <a:endParaRPr kumimoji="1" lang="en-US" altLang="ja-JP" dirty="0"/>
          </a:p>
          <a:p>
            <a:endParaRPr kumimoji="1" lang="en-US" altLang="ja-JP" dirty="0"/>
          </a:p>
          <a:p>
            <a:r>
              <a:rPr kumimoji="1" lang="ja-JP" altLang="en-US" dirty="0"/>
              <a:t>うどんが大好きなどんちゃんは、晩ごはんにうどんが出る日をとても楽しみにしています。</a:t>
            </a:r>
            <a:endParaRPr kumimoji="1" lang="en-US" altLang="ja-JP" dirty="0"/>
          </a:p>
          <a:p>
            <a:endParaRPr kumimoji="1" lang="en-US" altLang="ja-JP" dirty="0"/>
          </a:p>
          <a:p>
            <a:r>
              <a:rPr kumimoji="1" lang="ja-JP" altLang="en-US" dirty="0"/>
              <a:t>どんちゃん「ぼく、食べ物の中で一番さぬきうどんが好き！お母さん、こんなにおいしいうどんを作ってくれてありがとう。お母さんも早く食べようよ・・・。」</a:t>
            </a:r>
            <a:endParaRPr kumimoji="1" lang="en-US" altLang="ja-JP" dirty="0"/>
          </a:p>
          <a:p>
            <a:endParaRPr kumimoji="1" lang="en-US" altLang="ja-JP" dirty="0"/>
          </a:p>
          <a:p>
            <a:r>
              <a:rPr kumimoji="1" lang="ja-JP" altLang="en-US" dirty="0"/>
              <a:t>どんちゃんには、大好きなうどんの他にも、好きな食べ物があります。何だと思いますか？</a:t>
            </a:r>
            <a:endParaRPr kumimoji="1" lang="en-US" altLang="ja-JP" dirty="0"/>
          </a:p>
          <a:p>
            <a:endParaRPr kumimoji="1" lang="en-US" altLang="ja-JP" dirty="0"/>
          </a:p>
          <a:p>
            <a:r>
              <a:rPr kumimoji="1" lang="ja-JP" altLang="en-US" dirty="0"/>
              <a:t>（少し間を取る）</a:t>
            </a:r>
            <a:endParaRPr kumimoji="1" lang="en-US" altLang="ja-JP" dirty="0"/>
          </a:p>
          <a:p>
            <a:endParaRPr kumimoji="1" lang="en-US" altLang="ja-JP" dirty="0"/>
          </a:p>
          <a:p>
            <a:r>
              <a:rPr kumimoji="1" lang="ja-JP" altLang="en-US" dirty="0"/>
              <a:t>そう、それは、お肉です。けれども、野菜は苦手です。いつもおうちの人に注意されてからでないと食べません。</a:t>
            </a:r>
            <a:endParaRPr kumimoji="1" lang="en-US" altLang="ja-JP" dirty="0"/>
          </a:p>
          <a:p>
            <a:r>
              <a:rPr kumimoji="1" lang="ja-JP" altLang="en-US" dirty="0"/>
              <a:t>皆さんの中にも、野菜が苦手な人はいますか？</a:t>
            </a:r>
            <a:endParaRPr kumimoji="1" lang="en-US" altLang="ja-JP" dirty="0"/>
          </a:p>
          <a:p>
            <a:endParaRPr kumimoji="1" lang="en-US" altLang="ja-JP" dirty="0"/>
          </a:p>
          <a:p>
            <a:r>
              <a:rPr kumimoji="1" lang="ja-JP" altLang="en-US" dirty="0"/>
              <a:t>（教室の子どものたちの様子を見渡す）</a:t>
            </a:r>
            <a:endParaRPr kumimoji="1" lang="en-US" altLang="ja-JP" dirty="0"/>
          </a:p>
          <a:p>
            <a:endParaRPr kumimoji="1" lang="en-US" altLang="ja-JP" dirty="0"/>
          </a:p>
          <a:p>
            <a:r>
              <a:rPr kumimoji="1" lang="ja-JP" altLang="en-US" dirty="0"/>
              <a:t>どうしておうちの人は、野菜を食べなさいと言うのでしょうか？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2</a:t>
            </a:fld>
            <a:endParaRPr kumimoji="1" lang="ja-JP" altLang="en-US"/>
          </a:p>
        </p:txBody>
      </p:sp>
    </p:spTree>
    <p:extLst>
      <p:ext uri="{BB962C8B-B14F-4D97-AF65-F5344CB8AC3E}">
        <p14:creationId xmlns:p14="http://schemas.microsoft.com/office/powerpoint/2010/main" val="3735170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⑳安心するどんちゃん</a:t>
            </a:r>
            <a:endParaRPr kumimoji="1" lang="en-US" altLang="ja-JP" dirty="0"/>
          </a:p>
          <a:p>
            <a:endParaRPr kumimoji="1" lang="en-US" altLang="ja-JP" dirty="0"/>
          </a:p>
          <a:p>
            <a:r>
              <a:rPr kumimoji="1" lang="ja-JP" altLang="en-US" dirty="0"/>
              <a:t>どんちゃんは、発見メガネをかけたまま、もう一度お父さんをよく見てみました。</a:t>
            </a:r>
            <a:endParaRPr kumimoji="1" lang="en-US" altLang="ja-JP" dirty="0"/>
          </a:p>
          <a:p>
            <a:endParaRPr kumimoji="1" lang="en-US" altLang="ja-JP" dirty="0"/>
          </a:p>
          <a:p>
            <a:r>
              <a:rPr kumimoji="1" lang="ja-JP" altLang="en-US" dirty="0"/>
              <a:t>すると、お父さんのもう一方の肩に、ソウキくんが見えました。</a:t>
            </a:r>
            <a:endParaRPr kumimoji="1" lang="en-US" altLang="ja-JP" dirty="0"/>
          </a:p>
          <a:p>
            <a:endParaRPr kumimoji="1" lang="en-US" altLang="ja-JP" dirty="0"/>
          </a:p>
          <a:p>
            <a:r>
              <a:rPr kumimoji="1" lang="ja-JP" altLang="en-US" dirty="0"/>
              <a:t>どんちゃんは、ソウキくんとお父さんの笑顔を見て、「お父さんは、きっと大丈夫だ！」と思いました。</a:t>
            </a:r>
            <a:endParaRPr kumimoji="1" lang="en-US" altLang="ja-JP" dirty="0"/>
          </a:p>
          <a:p>
            <a:endParaRPr kumimoji="1" lang="en-US" altLang="ja-JP" dirty="0"/>
          </a:p>
          <a:p>
            <a:endParaRPr kumimoji="1" lang="en-US" altLang="ja-JP" dirty="0"/>
          </a:p>
          <a:p>
            <a:r>
              <a:rPr kumimoji="1" lang="ja-JP" altLang="en-US" dirty="0"/>
              <a:t>おわり</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20</a:t>
            </a:fld>
            <a:endParaRPr kumimoji="1" lang="ja-JP" altLang="en-US"/>
          </a:p>
        </p:txBody>
      </p:sp>
    </p:spTree>
    <p:extLst>
      <p:ext uri="{BB962C8B-B14F-4D97-AF65-F5344CB8AC3E}">
        <p14:creationId xmlns:p14="http://schemas.microsoft.com/office/powerpoint/2010/main" val="64275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③注意されているどんちゃん</a:t>
            </a:r>
            <a:endParaRPr kumimoji="1" lang="en-US" altLang="ja-JP" dirty="0"/>
          </a:p>
          <a:p>
            <a:endParaRPr kumimoji="1" lang="en-US" altLang="ja-JP" dirty="0"/>
          </a:p>
          <a:p>
            <a:r>
              <a:rPr kumimoji="1" lang="ja-JP" altLang="en-US" dirty="0"/>
              <a:t>お母さん「どんちゃん、野菜が残っているわよ。全部食べなさい。」</a:t>
            </a:r>
            <a:endParaRPr kumimoji="1" lang="en-US" altLang="ja-JP" dirty="0"/>
          </a:p>
          <a:p>
            <a:endParaRPr kumimoji="1" lang="en-US" altLang="ja-JP" dirty="0"/>
          </a:p>
          <a:p>
            <a:r>
              <a:rPr kumimoji="1" lang="ja-JP" altLang="en-US" dirty="0"/>
              <a:t>どんちゃんは、しぶしぶ食べようとしますが、つい、野菜をテーブルの上に落としてしまいました。</a:t>
            </a:r>
            <a:endParaRPr kumimoji="1" lang="en-US" altLang="ja-JP" dirty="0"/>
          </a:p>
          <a:p>
            <a:endParaRPr kumimoji="1" lang="en-US" altLang="ja-JP" dirty="0"/>
          </a:p>
          <a:p>
            <a:r>
              <a:rPr kumimoji="1" lang="ja-JP" altLang="en-US" dirty="0"/>
              <a:t>お母さん「どんちゃん、野菜を食べなさい。野菜は、体にいいのよ。ちゃんと食べないと、体の調子が悪くなるわよ。」</a:t>
            </a:r>
            <a:endParaRPr kumimoji="1" lang="en-US" altLang="ja-JP" dirty="0"/>
          </a:p>
          <a:p>
            <a:endParaRPr kumimoji="1" lang="en-US" altLang="ja-JP" dirty="0"/>
          </a:p>
          <a:p>
            <a:r>
              <a:rPr kumimoji="1" lang="ja-JP" altLang="en-US" dirty="0"/>
              <a:t>どんちゃんは、野菜を食べようと努力しましたが、結局半分ぐらいしか食べられませんでした。</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3</a:t>
            </a:fld>
            <a:endParaRPr kumimoji="1" lang="ja-JP" altLang="en-US"/>
          </a:p>
        </p:txBody>
      </p:sp>
    </p:spTree>
    <p:extLst>
      <p:ext uri="{BB962C8B-B14F-4D97-AF65-F5344CB8AC3E}">
        <p14:creationId xmlns:p14="http://schemas.microsoft.com/office/powerpoint/2010/main" val="30800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④夕食後、怪獣で遊ぶどんちゃん</a:t>
            </a:r>
            <a:endParaRPr kumimoji="1" lang="en-US" altLang="ja-JP" dirty="0"/>
          </a:p>
          <a:p>
            <a:endParaRPr kumimoji="1" lang="en-US" altLang="ja-JP" dirty="0"/>
          </a:p>
          <a:p>
            <a:r>
              <a:rPr kumimoji="1" lang="ja-JP" altLang="en-US" dirty="0"/>
              <a:t>晩ごはんが終わって、寝る時間になりました。妹は、もうぐっすり眠っています。</a:t>
            </a:r>
            <a:endParaRPr kumimoji="1" lang="en-US" altLang="ja-JP" dirty="0"/>
          </a:p>
          <a:p>
            <a:endParaRPr kumimoji="1" lang="en-US" altLang="ja-JP" dirty="0"/>
          </a:p>
          <a:p>
            <a:r>
              <a:rPr kumimoji="1" lang="ja-JP" altLang="en-US" dirty="0"/>
              <a:t>でも、どんちゃんは、妹がままごとで使う野菜のおもちゃを、怪獣に踏みつけさせて遊んでいます。</a:t>
            </a:r>
            <a:endParaRPr kumimoji="1" lang="en-US" altLang="ja-JP" dirty="0"/>
          </a:p>
          <a:p>
            <a:endParaRPr kumimoji="1" lang="en-US" altLang="ja-JP" dirty="0"/>
          </a:p>
          <a:p>
            <a:r>
              <a:rPr kumimoji="1" lang="ja-JP" altLang="en-US" dirty="0"/>
              <a:t>どんちゃん「えーい、悪者の野菜め。みんなやっつけてやるー！俺様は、野菜が大嫌いなんだー。」</a:t>
            </a:r>
            <a:endParaRPr kumimoji="1" lang="en-US" altLang="ja-JP" dirty="0"/>
          </a:p>
          <a:p>
            <a:r>
              <a:rPr kumimoji="1" lang="ja-JP" altLang="en-US" dirty="0"/>
              <a:t>すると・・・。</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4</a:t>
            </a:fld>
            <a:endParaRPr kumimoji="1" lang="ja-JP" altLang="en-US"/>
          </a:p>
        </p:txBody>
      </p:sp>
    </p:spTree>
    <p:extLst>
      <p:ext uri="{BB962C8B-B14F-4D97-AF65-F5344CB8AC3E}">
        <p14:creationId xmlns:p14="http://schemas.microsoft.com/office/powerpoint/2010/main" val="22487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⑤突然現れたガンダー</a:t>
            </a:r>
            <a:endParaRPr kumimoji="1" lang="en-US" altLang="ja-JP" dirty="0"/>
          </a:p>
          <a:p>
            <a:endParaRPr kumimoji="1" lang="en-US" altLang="ja-JP" dirty="0"/>
          </a:p>
          <a:p>
            <a:r>
              <a:rPr kumimoji="1" lang="ja-JP" altLang="en-US" dirty="0"/>
              <a:t>急にどんちゃんの部屋が暗くなりました。どんちゃんの持っていた怪獣が、ぐーんと大きくなりました。</a:t>
            </a:r>
            <a:endParaRPr kumimoji="1" lang="en-US" altLang="ja-JP" dirty="0"/>
          </a:p>
          <a:p>
            <a:endParaRPr kumimoji="1" lang="en-US" altLang="ja-JP" dirty="0"/>
          </a:p>
          <a:p>
            <a:r>
              <a:rPr kumimoji="1" lang="ja-JP" altLang="en-US" dirty="0"/>
              <a:t>ガンダー「俺様は、がんという病気を起こすガンダーだ！今からお前にいくつかクイズを出す。答えられなかったら、お前をやっつけてやるンダー！」</a:t>
            </a:r>
            <a:endParaRPr kumimoji="1" lang="en-US" altLang="ja-JP" dirty="0"/>
          </a:p>
          <a:p>
            <a:endParaRPr kumimoji="1" lang="en-US" altLang="ja-JP" dirty="0"/>
          </a:p>
          <a:p>
            <a:r>
              <a:rPr kumimoji="1" lang="ja-JP" altLang="en-US" dirty="0"/>
              <a:t>（怖そうに）</a:t>
            </a:r>
            <a:endParaRPr kumimoji="1" lang="en-US" altLang="ja-JP" dirty="0"/>
          </a:p>
          <a:p>
            <a:endParaRPr kumimoji="1" lang="en-US" altLang="ja-JP" dirty="0"/>
          </a:p>
          <a:p>
            <a:r>
              <a:rPr kumimoji="1" lang="ja-JP" altLang="en-US" dirty="0"/>
              <a:t>どんちゃんは、とてもびっくりして腰を抜かしそうになりました。</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5</a:t>
            </a:fld>
            <a:endParaRPr kumimoji="1" lang="ja-JP" altLang="en-US"/>
          </a:p>
        </p:txBody>
      </p:sp>
    </p:spTree>
    <p:extLst>
      <p:ext uri="{BB962C8B-B14F-4D97-AF65-F5344CB8AC3E}">
        <p14:creationId xmlns:p14="http://schemas.microsoft.com/office/powerpoint/2010/main" val="135240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⑥ガンダークイズ第一問</a:t>
            </a:r>
            <a:endParaRPr kumimoji="1" lang="en-US" altLang="ja-JP" dirty="0"/>
          </a:p>
          <a:p>
            <a:endParaRPr kumimoji="1" lang="en-US" altLang="ja-JP" dirty="0"/>
          </a:p>
          <a:p>
            <a:r>
              <a:rPr kumimoji="1" lang="ja-JP" altLang="en-US" dirty="0"/>
              <a:t>ガンダーは、さっそくクイズを始めました。</a:t>
            </a:r>
            <a:endParaRPr kumimoji="1" lang="en-US" altLang="ja-JP" dirty="0"/>
          </a:p>
          <a:p>
            <a:endParaRPr kumimoji="1" lang="en-US" altLang="ja-JP" dirty="0"/>
          </a:p>
          <a:p>
            <a:r>
              <a:rPr kumimoji="1" lang="ja-JP" altLang="en-US" dirty="0"/>
              <a:t>ガンダー「ガンダークイズ第一問。野菜を食べなくても、好きなうどんや肉をしっかり食べていれば健康でいられる。〇か</a:t>
            </a:r>
            <a:r>
              <a:rPr kumimoji="1" lang="en-US" altLang="ja-JP" dirty="0"/>
              <a:t>×</a:t>
            </a:r>
            <a:r>
              <a:rPr kumimoji="1" lang="ja-JP" altLang="en-US" dirty="0"/>
              <a:t>か。」</a:t>
            </a:r>
            <a:endParaRPr kumimoji="1" lang="en-US" altLang="ja-JP" dirty="0"/>
          </a:p>
          <a:p>
            <a:endParaRPr kumimoji="1" lang="en-US" altLang="ja-JP" dirty="0"/>
          </a:p>
          <a:p>
            <a:r>
              <a:rPr kumimoji="1" lang="ja-JP" altLang="en-US" dirty="0"/>
              <a:t>皆さんもどんちゃんと一緒に答えましょう。</a:t>
            </a:r>
            <a:endParaRPr kumimoji="1" lang="en-US" altLang="ja-JP" dirty="0"/>
          </a:p>
          <a:p>
            <a:r>
              <a:rPr kumimoji="1" lang="ja-JP" altLang="en-US" dirty="0"/>
              <a:t>両手で〇か</a:t>
            </a:r>
            <a:r>
              <a:rPr kumimoji="1" lang="en-US" altLang="ja-JP" dirty="0"/>
              <a:t>×</a:t>
            </a:r>
            <a:r>
              <a:rPr kumimoji="1" lang="ja-JP" altLang="en-US" dirty="0"/>
              <a:t>か表してください。</a:t>
            </a:r>
            <a:endParaRPr kumimoji="1" lang="en-US" altLang="ja-JP" dirty="0"/>
          </a:p>
          <a:p>
            <a:endParaRPr kumimoji="1" lang="en-US" altLang="ja-JP" dirty="0"/>
          </a:p>
          <a:p>
            <a:r>
              <a:rPr kumimoji="1" lang="ja-JP" altLang="en-US" dirty="0"/>
              <a:t>（児童が両手で〇か</a:t>
            </a:r>
            <a:r>
              <a:rPr kumimoji="1" lang="en-US" altLang="ja-JP" dirty="0"/>
              <a:t>×</a:t>
            </a:r>
            <a:r>
              <a:rPr kumimoji="1" lang="ja-JP" altLang="en-US" dirty="0"/>
              <a:t>を出すのを待つ。）</a:t>
            </a:r>
            <a:endParaRPr kumimoji="1" lang="en-US" altLang="ja-JP" dirty="0"/>
          </a:p>
          <a:p>
            <a:endParaRPr kumimoji="1" lang="en-US" altLang="ja-JP" dirty="0"/>
          </a:p>
          <a:p>
            <a:r>
              <a:rPr kumimoji="1" lang="ja-JP" altLang="en-US" dirty="0"/>
              <a:t>皆さん、もう答えましたね。</a:t>
            </a:r>
            <a:endParaRPr kumimoji="1" lang="en-US" altLang="ja-JP" dirty="0"/>
          </a:p>
          <a:p>
            <a:endParaRPr kumimoji="1" lang="en-US" altLang="ja-JP" dirty="0"/>
          </a:p>
          <a:p>
            <a:r>
              <a:rPr kumimoji="1" lang="ja-JP" altLang="en-US" dirty="0"/>
              <a:t>（児童の反応に応じて、コメントする。）</a:t>
            </a:r>
            <a:endParaRPr kumimoji="1" lang="en-US" altLang="ja-JP" dirty="0"/>
          </a:p>
          <a:p>
            <a:endParaRPr kumimoji="1" lang="en-US" altLang="ja-JP" dirty="0"/>
          </a:p>
          <a:p>
            <a:r>
              <a:rPr kumimoji="1" lang="ja-JP" altLang="en-US" dirty="0"/>
              <a:t>例：みなさんの答えは（</a:t>
            </a:r>
            <a:r>
              <a:rPr kumimoji="1" lang="en-US" altLang="ja-JP" dirty="0"/>
              <a:t>×</a:t>
            </a:r>
            <a:r>
              <a:rPr kumimoji="1" lang="ja-JP" altLang="en-US" dirty="0"/>
              <a:t>）が多そうですね。</a:t>
            </a:r>
            <a:endParaRPr kumimoji="1" lang="en-US" altLang="ja-JP" dirty="0"/>
          </a:p>
          <a:p>
            <a:endParaRPr kumimoji="1" lang="en-US" altLang="ja-JP" dirty="0"/>
          </a:p>
          <a:p>
            <a:r>
              <a:rPr kumimoji="1" lang="ja-JP" altLang="en-US" dirty="0"/>
              <a:t>さあ、どんちゃんは、なんと答えたでしょうか？</a:t>
            </a:r>
            <a:endParaRPr kumimoji="1" lang="en-US" altLang="ja-JP" dirty="0"/>
          </a:p>
          <a:p>
            <a:r>
              <a:rPr kumimoji="1" lang="ja-JP" altLang="en-US" dirty="0"/>
              <a:t>どんちゃんは、自信たっぷりに答えました。</a:t>
            </a:r>
            <a:endParaRPr kumimoji="1" lang="en-US" altLang="ja-JP" dirty="0"/>
          </a:p>
          <a:p>
            <a:endParaRPr kumimoji="1" lang="en-US" altLang="ja-JP" dirty="0"/>
          </a:p>
          <a:p>
            <a:r>
              <a:rPr kumimoji="1" lang="ja-JP" altLang="en-US" dirty="0"/>
              <a:t>どんちゃん「当然〇だよ。」</a:t>
            </a:r>
            <a:endParaRPr kumimoji="1" lang="en-US" altLang="ja-JP" dirty="0"/>
          </a:p>
          <a:p>
            <a:endParaRPr kumimoji="1" lang="en-US" altLang="ja-JP" dirty="0"/>
          </a:p>
          <a:p>
            <a:r>
              <a:rPr kumimoji="1" lang="ja-JP" altLang="en-US" dirty="0"/>
              <a:t>（得意そうに）</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6</a:t>
            </a:fld>
            <a:endParaRPr kumimoji="1" lang="ja-JP" altLang="en-US"/>
          </a:p>
        </p:txBody>
      </p:sp>
    </p:spTree>
    <p:extLst>
      <p:ext uri="{BB962C8B-B14F-4D97-AF65-F5344CB8AC3E}">
        <p14:creationId xmlns:p14="http://schemas.microsoft.com/office/powerpoint/2010/main" val="31715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⑦増えるミニガンダー</a:t>
            </a:r>
            <a:endParaRPr kumimoji="1" lang="en-US" altLang="ja-JP" dirty="0"/>
          </a:p>
          <a:p>
            <a:endParaRPr kumimoji="1" lang="en-US" altLang="ja-JP" dirty="0"/>
          </a:p>
          <a:p>
            <a:r>
              <a:rPr kumimoji="1" lang="ja-JP" altLang="en-US" dirty="0"/>
              <a:t>すると、ガンダーが大きな声で言いました。</a:t>
            </a:r>
            <a:endParaRPr kumimoji="1" lang="en-US" altLang="ja-JP" dirty="0"/>
          </a:p>
          <a:p>
            <a:endParaRPr kumimoji="1" lang="en-US" altLang="ja-JP" dirty="0"/>
          </a:p>
          <a:p>
            <a:r>
              <a:rPr kumimoji="1" lang="ja-JP" altLang="en-US" dirty="0"/>
              <a:t>ガンダー「答えは</a:t>
            </a:r>
            <a:r>
              <a:rPr kumimoji="1" lang="en-US" altLang="ja-JP" dirty="0"/>
              <a:t>×</a:t>
            </a:r>
            <a:r>
              <a:rPr kumimoji="1" lang="ja-JP" altLang="en-US" dirty="0"/>
              <a:t>だ。好きなうどんや肉だけ食べているのではダメだ。野菜もしっかり食べないと、健康になれないンダー。野菜は体の調子を整えてくれるンダー。風邪をひきにくくしたり、体が成長するために大事な役目を果たしたりしているンダー。」</a:t>
            </a:r>
            <a:endParaRPr kumimoji="1" lang="en-US" altLang="ja-JP" dirty="0"/>
          </a:p>
          <a:p>
            <a:endParaRPr kumimoji="1" lang="en-US" altLang="ja-JP" dirty="0"/>
          </a:p>
          <a:p>
            <a:r>
              <a:rPr kumimoji="1" lang="ja-JP" altLang="en-US" dirty="0"/>
              <a:t>そう言い終わるやいなや、ガンダーの体からミニガンダーがいくつも湧き出てきました。</a:t>
            </a:r>
            <a:endParaRPr kumimoji="1" lang="en-US" altLang="ja-JP" dirty="0"/>
          </a:p>
          <a:p>
            <a:r>
              <a:rPr kumimoji="1" lang="ja-JP" altLang="en-US" dirty="0"/>
              <a:t>どんちゃんは、もうビックリ仰天！</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7</a:t>
            </a:fld>
            <a:endParaRPr kumimoji="1" lang="ja-JP" altLang="en-US"/>
          </a:p>
        </p:txBody>
      </p:sp>
    </p:spTree>
    <p:extLst>
      <p:ext uri="{BB962C8B-B14F-4D97-AF65-F5344CB8AC3E}">
        <p14:creationId xmlns:p14="http://schemas.microsoft.com/office/powerpoint/2010/main" val="142253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⑧ガンダークイズ第二問</a:t>
            </a:r>
            <a:endParaRPr kumimoji="1" lang="en-US" altLang="ja-JP" dirty="0"/>
          </a:p>
          <a:p>
            <a:endParaRPr kumimoji="1" lang="en-US" altLang="ja-JP" dirty="0"/>
          </a:p>
          <a:p>
            <a:r>
              <a:rPr kumimoji="1" lang="ja-JP" altLang="en-US" dirty="0"/>
              <a:t>ガンダーは、お構いなしに次のクイズを出します。</a:t>
            </a:r>
            <a:endParaRPr kumimoji="1" lang="en-US" altLang="ja-JP" dirty="0"/>
          </a:p>
          <a:p>
            <a:endParaRPr kumimoji="1" lang="en-US" altLang="ja-JP" dirty="0"/>
          </a:p>
          <a:p>
            <a:r>
              <a:rPr kumimoji="1" lang="ja-JP" altLang="en-US" dirty="0"/>
              <a:t>ガンダー「ガンダークイズ第二問。運動は嫌いならしなくてもよい。〇か</a:t>
            </a:r>
            <a:r>
              <a:rPr kumimoji="1" lang="en-US" altLang="ja-JP" dirty="0"/>
              <a:t>×</a:t>
            </a:r>
            <a:r>
              <a:rPr kumimoji="1" lang="ja-JP" altLang="en-US" dirty="0"/>
              <a:t>か。」</a:t>
            </a:r>
            <a:endParaRPr kumimoji="1" lang="en-US" altLang="ja-JP" dirty="0"/>
          </a:p>
          <a:p>
            <a:endParaRPr kumimoji="1" lang="en-US" altLang="ja-JP" dirty="0"/>
          </a:p>
          <a:p>
            <a:r>
              <a:rPr kumimoji="1" lang="ja-JP" altLang="en-US" dirty="0"/>
              <a:t>皆さんもどんちゃんと一緒に答えましょう。</a:t>
            </a:r>
            <a:endParaRPr kumimoji="1" lang="en-US" altLang="ja-JP" dirty="0"/>
          </a:p>
          <a:p>
            <a:r>
              <a:rPr kumimoji="1" lang="ja-JP" altLang="en-US" dirty="0"/>
              <a:t>両手で〇か</a:t>
            </a:r>
            <a:r>
              <a:rPr kumimoji="1" lang="en-US" altLang="ja-JP" dirty="0"/>
              <a:t>×</a:t>
            </a:r>
            <a:r>
              <a:rPr kumimoji="1" lang="ja-JP" altLang="en-US" dirty="0"/>
              <a:t>か表してください。</a:t>
            </a:r>
            <a:endParaRPr kumimoji="1" lang="en-US" altLang="ja-JP" dirty="0"/>
          </a:p>
          <a:p>
            <a:endParaRPr kumimoji="1" lang="en-US" altLang="ja-JP" dirty="0"/>
          </a:p>
          <a:p>
            <a:r>
              <a:rPr kumimoji="1" lang="ja-JP" altLang="en-US" dirty="0"/>
              <a:t>（児童が両手で〇か</a:t>
            </a:r>
            <a:r>
              <a:rPr kumimoji="1" lang="en-US" altLang="ja-JP" dirty="0"/>
              <a:t>×</a:t>
            </a:r>
            <a:r>
              <a:rPr kumimoji="1" lang="ja-JP" altLang="en-US" dirty="0"/>
              <a:t>か出すのを待つ。）</a:t>
            </a:r>
            <a:endParaRPr kumimoji="1" lang="en-US" altLang="ja-JP" dirty="0"/>
          </a:p>
          <a:p>
            <a:endParaRPr kumimoji="1" lang="en-US" altLang="ja-JP" dirty="0"/>
          </a:p>
          <a:p>
            <a:r>
              <a:rPr kumimoji="1" lang="ja-JP" altLang="en-US" dirty="0"/>
              <a:t>皆さん、もう答えましたね。</a:t>
            </a:r>
            <a:endParaRPr kumimoji="1" lang="en-US" altLang="ja-JP" dirty="0"/>
          </a:p>
          <a:p>
            <a:endParaRPr kumimoji="1" lang="en-US" altLang="ja-JP" dirty="0"/>
          </a:p>
          <a:p>
            <a:r>
              <a:rPr kumimoji="1" lang="ja-JP" altLang="en-US" dirty="0"/>
              <a:t>（児童の反応に応じて、コメントする。）</a:t>
            </a:r>
            <a:endParaRPr kumimoji="1" lang="en-US" altLang="ja-JP" dirty="0"/>
          </a:p>
          <a:p>
            <a:endParaRPr kumimoji="1" lang="en-US" altLang="ja-JP" dirty="0"/>
          </a:p>
          <a:p>
            <a:r>
              <a:rPr kumimoji="1" lang="ja-JP" altLang="en-US" dirty="0"/>
              <a:t>例：みなさんの答えは（</a:t>
            </a:r>
            <a:r>
              <a:rPr kumimoji="1" lang="en-US" altLang="ja-JP" dirty="0"/>
              <a:t>×</a:t>
            </a:r>
            <a:r>
              <a:rPr kumimoji="1" lang="ja-JP" altLang="en-US" dirty="0"/>
              <a:t>）が多そうですね。</a:t>
            </a:r>
            <a:endParaRPr kumimoji="1" lang="en-US" altLang="ja-JP" dirty="0"/>
          </a:p>
          <a:p>
            <a:endParaRPr kumimoji="1" lang="en-US" altLang="ja-JP" dirty="0"/>
          </a:p>
          <a:p>
            <a:r>
              <a:rPr kumimoji="1" lang="ja-JP" altLang="en-US" dirty="0"/>
              <a:t>どんちゃんは、なんと答えたでしょうか。</a:t>
            </a:r>
            <a:endParaRPr kumimoji="1" lang="en-US" altLang="ja-JP" dirty="0"/>
          </a:p>
          <a:p>
            <a:r>
              <a:rPr kumimoji="1" lang="ja-JP" altLang="en-US" dirty="0"/>
              <a:t>運動が苦手などんちゃんは、自信をもって答えました。</a:t>
            </a:r>
            <a:endParaRPr kumimoji="1" lang="en-US" altLang="ja-JP" dirty="0"/>
          </a:p>
          <a:p>
            <a:endParaRPr kumimoji="1" lang="en-US" altLang="ja-JP" dirty="0"/>
          </a:p>
          <a:p>
            <a:r>
              <a:rPr kumimoji="1" lang="ja-JP" altLang="en-US" dirty="0"/>
              <a:t>どんちゃん「〇だよ。ゲームをするのが楽しいから、運動なんかする暇がないよ。」</a:t>
            </a:r>
            <a:endParaRPr kumimoji="1" lang="en-US" altLang="ja-JP" dirty="0"/>
          </a:p>
          <a:p>
            <a:endParaRPr kumimoji="1" lang="en-US" altLang="ja-JP" dirty="0"/>
          </a:p>
          <a:p>
            <a:r>
              <a:rPr kumimoji="1" lang="ja-JP" altLang="en-US" dirty="0"/>
              <a:t>（自信ありげに）</a:t>
            </a:r>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8</a:t>
            </a:fld>
            <a:endParaRPr kumimoji="1" lang="ja-JP" altLang="en-US"/>
          </a:p>
        </p:txBody>
      </p:sp>
    </p:spTree>
    <p:extLst>
      <p:ext uri="{BB962C8B-B14F-4D97-AF65-F5344CB8AC3E}">
        <p14:creationId xmlns:p14="http://schemas.microsoft.com/office/powerpoint/2010/main" val="356495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⑨襲われそうになるどんちゃん</a:t>
            </a:r>
            <a:endParaRPr kumimoji="1" lang="en-US" altLang="ja-JP" dirty="0"/>
          </a:p>
          <a:p>
            <a:endParaRPr kumimoji="1" lang="en-US" altLang="ja-JP" dirty="0"/>
          </a:p>
          <a:p>
            <a:r>
              <a:rPr kumimoji="1" lang="ja-JP" altLang="en-US" dirty="0"/>
              <a:t>ガンダーは、目をギラリと光らせて</a:t>
            </a:r>
            <a:endParaRPr kumimoji="1" lang="en-US" altLang="ja-JP" dirty="0"/>
          </a:p>
          <a:p>
            <a:endParaRPr kumimoji="1" lang="en-US" altLang="ja-JP" dirty="0"/>
          </a:p>
          <a:p>
            <a:r>
              <a:rPr kumimoji="1" lang="ja-JP" altLang="en-US" dirty="0"/>
              <a:t>ガンダー「答えは</a:t>
            </a:r>
            <a:r>
              <a:rPr kumimoji="1" lang="en-US" altLang="ja-JP" dirty="0"/>
              <a:t>×</a:t>
            </a:r>
            <a:r>
              <a:rPr kumimoji="1" lang="ja-JP" altLang="en-US" dirty="0"/>
              <a:t>だ。元気でいるためには、運動が必要だ。運動をしなければ、体は健康にならないンダー。毎日しっかり歩いたり、週三回くらい汗を流すような運動をしたりするといいンダー。お前は、ゲームばかりして、運動をほとんどしていないようだな。」と言いました。</a:t>
            </a:r>
            <a:endParaRPr kumimoji="1" lang="en-US" altLang="ja-JP" dirty="0"/>
          </a:p>
          <a:p>
            <a:endParaRPr kumimoji="1" lang="en-US" altLang="ja-JP" dirty="0"/>
          </a:p>
          <a:p>
            <a:r>
              <a:rPr kumimoji="1" lang="ja-JP" altLang="en-US" dirty="0"/>
              <a:t>そして、続けてこう言いました。</a:t>
            </a:r>
            <a:endParaRPr kumimoji="1" lang="en-US" altLang="ja-JP" dirty="0"/>
          </a:p>
          <a:p>
            <a:endParaRPr kumimoji="1" lang="en-US" altLang="ja-JP" dirty="0"/>
          </a:p>
          <a:p>
            <a:r>
              <a:rPr kumimoji="1" lang="ja-JP" altLang="en-US" dirty="0"/>
              <a:t>ガンダー「クイズも二問続けて間違えたな。そろそろお前をやっつけてやろうかー。」</a:t>
            </a:r>
            <a:endParaRPr kumimoji="1" lang="en-US" altLang="ja-JP" dirty="0"/>
          </a:p>
          <a:p>
            <a:endParaRPr kumimoji="1" lang="en-US" altLang="ja-JP" dirty="0"/>
          </a:p>
          <a:p>
            <a:r>
              <a:rPr kumimoji="1" lang="ja-JP" altLang="en-US" dirty="0"/>
              <a:t>ガンダーは、ドンちゃんに襲いかかろうとしました。</a:t>
            </a:r>
            <a:endParaRPr kumimoji="1" lang="en-US" altLang="ja-JP" dirty="0"/>
          </a:p>
          <a:p>
            <a:endParaRPr kumimoji="1" lang="en-US" altLang="ja-JP" dirty="0"/>
          </a:p>
          <a:p>
            <a:r>
              <a:rPr kumimoji="1" lang="ja-JP" altLang="en-US" dirty="0"/>
              <a:t>どんちゃん「助けてーーー。ガンダーに襲われちゃうよーーー。」</a:t>
            </a:r>
            <a:endParaRPr kumimoji="1" lang="en-US" altLang="ja-JP" dirty="0"/>
          </a:p>
        </p:txBody>
      </p:sp>
      <p:sp>
        <p:nvSpPr>
          <p:cNvPr id="4" name="スライド番号プレースホルダー 3"/>
          <p:cNvSpPr>
            <a:spLocks noGrp="1"/>
          </p:cNvSpPr>
          <p:nvPr>
            <p:ph type="sldNum" sz="quarter" idx="5"/>
          </p:nvPr>
        </p:nvSpPr>
        <p:spPr/>
        <p:txBody>
          <a:bodyPr/>
          <a:lstStyle/>
          <a:p>
            <a:fld id="{CCE890A1-4F8A-481E-9D72-439C65BD4713}" type="slidenum">
              <a:rPr kumimoji="1" lang="ja-JP" altLang="en-US" smtClean="0"/>
              <a:t>9</a:t>
            </a:fld>
            <a:endParaRPr kumimoji="1" lang="ja-JP" altLang="en-US"/>
          </a:p>
        </p:txBody>
      </p:sp>
    </p:spTree>
    <p:extLst>
      <p:ext uri="{BB962C8B-B14F-4D97-AF65-F5344CB8AC3E}">
        <p14:creationId xmlns:p14="http://schemas.microsoft.com/office/powerpoint/2010/main" val="6918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34"/>
            <a:ext cx="842010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6" y="3886205"/>
            <a:ext cx="6934200" cy="1752600"/>
          </a:xfrm>
        </p:spPr>
        <p:txBody>
          <a:bodyPr/>
          <a:lstStyle>
            <a:lvl1pPr marL="0" indent="0" algn="ctr">
              <a:buNone/>
              <a:defRPr>
                <a:solidFill>
                  <a:schemeClr val="tx1">
                    <a:tint val="75000"/>
                  </a:schemeClr>
                </a:solidFill>
              </a:defRPr>
            </a:lvl1pPr>
            <a:lvl2pPr marL="501477" indent="0" algn="ctr">
              <a:buNone/>
              <a:defRPr>
                <a:solidFill>
                  <a:schemeClr val="tx1">
                    <a:tint val="75000"/>
                  </a:schemeClr>
                </a:solidFill>
              </a:defRPr>
            </a:lvl2pPr>
            <a:lvl3pPr marL="1002952" indent="0" algn="ctr">
              <a:buNone/>
              <a:defRPr>
                <a:solidFill>
                  <a:schemeClr val="tx1">
                    <a:tint val="75000"/>
                  </a:schemeClr>
                </a:solidFill>
              </a:defRPr>
            </a:lvl3pPr>
            <a:lvl4pPr marL="1504430" indent="0" algn="ctr">
              <a:buNone/>
              <a:defRPr>
                <a:solidFill>
                  <a:schemeClr val="tx1">
                    <a:tint val="75000"/>
                  </a:schemeClr>
                </a:solidFill>
              </a:defRPr>
            </a:lvl4pPr>
            <a:lvl5pPr marL="2005902" indent="0" algn="ctr">
              <a:buNone/>
              <a:defRPr>
                <a:solidFill>
                  <a:schemeClr val="tx1">
                    <a:tint val="75000"/>
                  </a:schemeClr>
                </a:solidFill>
              </a:defRPr>
            </a:lvl5pPr>
            <a:lvl6pPr marL="2507382" indent="0" algn="ctr">
              <a:buNone/>
              <a:defRPr>
                <a:solidFill>
                  <a:schemeClr val="tx1">
                    <a:tint val="75000"/>
                  </a:schemeClr>
                </a:solidFill>
              </a:defRPr>
            </a:lvl6pPr>
            <a:lvl7pPr marL="3008856" indent="0" algn="ctr">
              <a:buNone/>
              <a:defRPr>
                <a:solidFill>
                  <a:schemeClr val="tx1">
                    <a:tint val="75000"/>
                  </a:schemeClr>
                </a:solidFill>
              </a:defRPr>
            </a:lvl7pPr>
            <a:lvl8pPr marL="3510333" indent="0" algn="ctr">
              <a:buNone/>
              <a:defRPr>
                <a:solidFill>
                  <a:schemeClr val="tx1">
                    <a:tint val="75000"/>
                  </a:schemeClr>
                </a:solidFill>
              </a:defRPr>
            </a:lvl8pPr>
            <a:lvl9pPr marL="401181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5738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422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3" y="274639"/>
            <a:ext cx="2228850" cy="585152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2" y="274639"/>
            <a:ext cx="6521449" cy="585152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6555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42972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06"/>
            <a:ext cx="8420101" cy="1362074"/>
          </a:xfrm>
        </p:spPr>
        <p:txBody>
          <a:bodyPr anchor="t"/>
          <a:lstStyle>
            <a:lvl1pPr algn="l">
              <a:defRPr sz="4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8" y="2906720"/>
            <a:ext cx="8420101" cy="1500187"/>
          </a:xfrm>
        </p:spPr>
        <p:txBody>
          <a:bodyPr anchor="b"/>
          <a:lstStyle>
            <a:lvl1pPr marL="0" indent="0">
              <a:buNone/>
              <a:defRPr sz="2100">
                <a:solidFill>
                  <a:schemeClr val="tx1">
                    <a:tint val="75000"/>
                  </a:schemeClr>
                </a:solidFill>
              </a:defRPr>
            </a:lvl1pPr>
            <a:lvl2pPr marL="501477" indent="0">
              <a:buNone/>
              <a:defRPr sz="1900">
                <a:solidFill>
                  <a:schemeClr val="tx1">
                    <a:tint val="75000"/>
                  </a:schemeClr>
                </a:solidFill>
              </a:defRPr>
            </a:lvl2pPr>
            <a:lvl3pPr marL="1002952" indent="0">
              <a:buNone/>
              <a:defRPr sz="1800">
                <a:solidFill>
                  <a:schemeClr val="tx1">
                    <a:tint val="75000"/>
                  </a:schemeClr>
                </a:solidFill>
              </a:defRPr>
            </a:lvl3pPr>
            <a:lvl4pPr marL="1504430" indent="0">
              <a:buNone/>
              <a:defRPr sz="1600">
                <a:solidFill>
                  <a:schemeClr val="tx1">
                    <a:tint val="75000"/>
                  </a:schemeClr>
                </a:solidFill>
              </a:defRPr>
            </a:lvl4pPr>
            <a:lvl5pPr marL="2005902" indent="0">
              <a:buNone/>
              <a:defRPr sz="1600">
                <a:solidFill>
                  <a:schemeClr val="tx1">
                    <a:tint val="75000"/>
                  </a:schemeClr>
                </a:solidFill>
              </a:defRPr>
            </a:lvl5pPr>
            <a:lvl6pPr marL="2507382" indent="0">
              <a:buNone/>
              <a:defRPr sz="1600">
                <a:solidFill>
                  <a:schemeClr val="tx1">
                    <a:tint val="75000"/>
                  </a:schemeClr>
                </a:solidFill>
              </a:defRPr>
            </a:lvl6pPr>
            <a:lvl7pPr marL="3008856" indent="0">
              <a:buNone/>
              <a:defRPr sz="1600">
                <a:solidFill>
                  <a:schemeClr val="tx1">
                    <a:tint val="75000"/>
                  </a:schemeClr>
                </a:solidFill>
              </a:defRPr>
            </a:lvl7pPr>
            <a:lvl8pPr marL="3510333" indent="0">
              <a:buNone/>
              <a:defRPr sz="1600">
                <a:solidFill>
                  <a:schemeClr val="tx1">
                    <a:tint val="75000"/>
                  </a:schemeClr>
                </a:solidFill>
              </a:defRPr>
            </a:lvl8pPr>
            <a:lvl9pPr marL="401181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605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5" y="1600208"/>
            <a:ext cx="4375151" cy="4525963"/>
          </a:xfrm>
        </p:spPr>
        <p:txBody>
          <a:bodyPr/>
          <a:lstStyle>
            <a:lvl1pPr>
              <a:defRPr sz="3000"/>
            </a:lvl1pPr>
            <a:lvl2pPr>
              <a:defRPr sz="27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6" y="1600208"/>
            <a:ext cx="4375151" cy="4525963"/>
          </a:xfrm>
        </p:spPr>
        <p:txBody>
          <a:bodyPr/>
          <a:lstStyle>
            <a:lvl1pPr>
              <a:defRPr sz="3000"/>
            </a:lvl1pPr>
            <a:lvl2pPr>
              <a:defRPr sz="27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5246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535115"/>
            <a:ext cx="4376870" cy="639762"/>
          </a:xfrm>
        </p:spPr>
        <p:txBody>
          <a:bodyPr anchor="b"/>
          <a:lstStyle>
            <a:lvl1pPr marL="0" indent="0">
              <a:buNone/>
              <a:defRPr sz="2700" b="1"/>
            </a:lvl1pPr>
            <a:lvl2pPr marL="501477" indent="0">
              <a:buNone/>
              <a:defRPr sz="2100" b="1"/>
            </a:lvl2pPr>
            <a:lvl3pPr marL="1002952" indent="0">
              <a:buNone/>
              <a:defRPr sz="1900" b="1"/>
            </a:lvl3pPr>
            <a:lvl4pPr marL="1504430" indent="0">
              <a:buNone/>
              <a:defRPr sz="1800" b="1"/>
            </a:lvl4pPr>
            <a:lvl5pPr marL="2005902" indent="0">
              <a:buNone/>
              <a:defRPr sz="1800" b="1"/>
            </a:lvl5pPr>
            <a:lvl6pPr marL="2507382" indent="0">
              <a:buNone/>
              <a:defRPr sz="1800" b="1"/>
            </a:lvl6pPr>
            <a:lvl7pPr marL="3008856" indent="0">
              <a:buNone/>
              <a:defRPr sz="1800" b="1"/>
            </a:lvl7pPr>
            <a:lvl8pPr marL="3510333" indent="0">
              <a:buNone/>
              <a:defRPr sz="1800" b="1"/>
            </a:lvl8pPr>
            <a:lvl9pPr marL="4011810"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174876"/>
            <a:ext cx="4376870" cy="3951288"/>
          </a:xfrm>
        </p:spPr>
        <p:txBody>
          <a:bodyPr/>
          <a:lstStyle>
            <a:lvl1pPr>
              <a:defRPr sz="2700"/>
            </a:lvl1pPr>
            <a:lvl2pPr>
              <a:defRPr sz="21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7" y="1535115"/>
            <a:ext cx="4378590" cy="639762"/>
          </a:xfrm>
        </p:spPr>
        <p:txBody>
          <a:bodyPr anchor="b"/>
          <a:lstStyle>
            <a:lvl1pPr marL="0" indent="0">
              <a:buNone/>
              <a:defRPr sz="2700" b="1"/>
            </a:lvl1pPr>
            <a:lvl2pPr marL="501477" indent="0">
              <a:buNone/>
              <a:defRPr sz="2100" b="1"/>
            </a:lvl2pPr>
            <a:lvl3pPr marL="1002952" indent="0">
              <a:buNone/>
              <a:defRPr sz="1900" b="1"/>
            </a:lvl3pPr>
            <a:lvl4pPr marL="1504430" indent="0">
              <a:buNone/>
              <a:defRPr sz="1800" b="1"/>
            </a:lvl4pPr>
            <a:lvl5pPr marL="2005902" indent="0">
              <a:buNone/>
              <a:defRPr sz="1800" b="1"/>
            </a:lvl5pPr>
            <a:lvl6pPr marL="2507382" indent="0">
              <a:buNone/>
              <a:defRPr sz="1800" b="1"/>
            </a:lvl6pPr>
            <a:lvl7pPr marL="3008856" indent="0">
              <a:buNone/>
              <a:defRPr sz="1800" b="1"/>
            </a:lvl7pPr>
            <a:lvl8pPr marL="3510333" indent="0">
              <a:buNone/>
              <a:defRPr sz="1800" b="1"/>
            </a:lvl8pPr>
            <a:lvl9pPr marL="4011810"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7" y="2174876"/>
            <a:ext cx="4378590" cy="3951288"/>
          </a:xfrm>
        </p:spPr>
        <p:txBody>
          <a:bodyPr/>
          <a:lstStyle>
            <a:lvl1pPr>
              <a:defRPr sz="2700"/>
            </a:lvl1pPr>
            <a:lvl2pPr>
              <a:defRPr sz="21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7262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70921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37302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7"/>
            <a:ext cx="3259005" cy="1162051"/>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4"/>
            <a:ext cx="5537729" cy="5853113"/>
          </a:xfrm>
        </p:spPr>
        <p:txBody>
          <a:bodyPr/>
          <a:lstStyle>
            <a:lvl1pPr>
              <a:defRPr sz="3500"/>
            </a:lvl1pPr>
            <a:lvl2pPr>
              <a:defRPr sz="3000"/>
            </a:lvl2pPr>
            <a:lvl3pPr>
              <a:defRPr sz="27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7"/>
            <a:ext cx="3259005" cy="4691062"/>
          </a:xfrm>
        </p:spPr>
        <p:txBody>
          <a:bodyPr/>
          <a:lstStyle>
            <a:lvl1pPr marL="0" indent="0">
              <a:buNone/>
              <a:defRPr sz="1600"/>
            </a:lvl1pPr>
            <a:lvl2pPr marL="501477" indent="0">
              <a:buNone/>
              <a:defRPr sz="1300"/>
            </a:lvl2pPr>
            <a:lvl3pPr marL="1002952" indent="0">
              <a:buNone/>
              <a:defRPr sz="1200"/>
            </a:lvl3pPr>
            <a:lvl4pPr marL="1504430" indent="0">
              <a:buNone/>
              <a:defRPr sz="900"/>
            </a:lvl4pPr>
            <a:lvl5pPr marL="2005902" indent="0">
              <a:buNone/>
              <a:defRPr sz="900"/>
            </a:lvl5pPr>
            <a:lvl6pPr marL="2507382" indent="0">
              <a:buNone/>
              <a:defRPr sz="900"/>
            </a:lvl6pPr>
            <a:lvl7pPr marL="3008856" indent="0">
              <a:buNone/>
              <a:defRPr sz="900"/>
            </a:lvl7pPr>
            <a:lvl8pPr marL="3510333" indent="0">
              <a:buNone/>
              <a:defRPr sz="900"/>
            </a:lvl8pPr>
            <a:lvl9pPr marL="401181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336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2"/>
            <a:ext cx="5943600" cy="566737"/>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8"/>
            <a:ext cx="5943600" cy="4114800"/>
          </a:xfrm>
        </p:spPr>
        <p:txBody>
          <a:bodyPr/>
          <a:lstStyle>
            <a:lvl1pPr marL="0" indent="0">
              <a:buNone/>
              <a:defRPr sz="3500"/>
            </a:lvl1pPr>
            <a:lvl2pPr marL="501477" indent="0">
              <a:buNone/>
              <a:defRPr sz="3000"/>
            </a:lvl2pPr>
            <a:lvl3pPr marL="1002952" indent="0">
              <a:buNone/>
              <a:defRPr sz="2700"/>
            </a:lvl3pPr>
            <a:lvl4pPr marL="1504430" indent="0">
              <a:buNone/>
              <a:defRPr sz="2100"/>
            </a:lvl4pPr>
            <a:lvl5pPr marL="2005902" indent="0">
              <a:buNone/>
              <a:defRPr sz="2100"/>
            </a:lvl5pPr>
            <a:lvl6pPr marL="2507382" indent="0">
              <a:buNone/>
              <a:defRPr sz="2100"/>
            </a:lvl6pPr>
            <a:lvl7pPr marL="3008856" indent="0">
              <a:buNone/>
              <a:defRPr sz="2100"/>
            </a:lvl7pPr>
            <a:lvl8pPr marL="3510333" indent="0">
              <a:buNone/>
              <a:defRPr sz="2100"/>
            </a:lvl8pPr>
            <a:lvl9pPr marL="4011810"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42"/>
            <a:ext cx="5943600" cy="804862"/>
          </a:xfrm>
        </p:spPr>
        <p:txBody>
          <a:bodyPr/>
          <a:lstStyle>
            <a:lvl1pPr marL="0" indent="0">
              <a:buNone/>
              <a:defRPr sz="1600"/>
            </a:lvl1pPr>
            <a:lvl2pPr marL="501477" indent="0">
              <a:buNone/>
              <a:defRPr sz="1300"/>
            </a:lvl2pPr>
            <a:lvl3pPr marL="1002952" indent="0">
              <a:buNone/>
              <a:defRPr sz="1200"/>
            </a:lvl3pPr>
            <a:lvl4pPr marL="1504430" indent="0">
              <a:buNone/>
              <a:defRPr sz="900"/>
            </a:lvl4pPr>
            <a:lvl5pPr marL="2005902" indent="0">
              <a:buNone/>
              <a:defRPr sz="900"/>
            </a:lvl5pPr>
            <a:lvl6pPr marL="2507382" indent="0">
              <a:buNone/>
              <a:defRPr sz="900"/>
            </a:lvl6pPr>
            <a:lvl7pPr marL="3008856" indent="0">
              <a:buNone/>
              <a:defRPr sz="900"/>
            </a:lvl7pPr>
            <a:lvl8pPr marL="3510333" indent="0">
              <a:buNone/>
              <a:defRPr sz="900"/>
            </a:lvl8pPr>
            <a:lvl9pPr marL="401181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22238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6" y="274639"/>
            <a:ext cx="8915400" cy="1142999"/>
          </a:xfrm>
          <a:prstGeom prst="rect">
            <a:avLst/>
          </a:prstGeom>
        </p:spPr>
        <p:txBody>
          <a:bodyPr vert="horz" lIns="100297" tIns="50147" rIns="100297" bIns="5014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6" y="1600208"/>
            <a:ext cx="8915400" cy="4525963"/>
          </a:xfrm>
          <a:prstGeom prst="rect">
            <a:avLst/>
          </a:prstGeom>
        </p:spPr>
        <p:txBody>
          <a:bodyPr vert="horz" lIns="100297" tIns="50147" rIns="100297" bIns="5014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7"/>
            <a:ext cx="2311402" cy="365125"/>
          </a:xfrm>
          <a:prstGeom prst="rect">
            <a:avLst/>
          </a:prstGeom>
        </p:spPr>
        <p:txBody>
          <a:bodyPr vert="horz" lIns="100297" tIns="50147" rIns="100297" bIns="50147" rtlCol="0" anchor="ctr"/>
          <a:lstStyle>
            <a:lvl1pPr algn="l">
              <a:defRPr sz="1300">
                <a:solidFill>
                  <a:schemeClr val="tx1">
                    <a:tint val="75000"/>
                  </a:schemeClr>
                </a:solidFill>
              </a:defRPr>
            </a:lvl1p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3"/>
          </p:nvPr>
        </p:nvSpPr>
        <p:spPr>
          <a:xfrm>
            <a:off x="3384556" y="6356357"/>
            <a:ext cx="3136900" cy="365125"/>
          </a:xfrm>
          <a:prstGeom prst="rect">
            <a:avLst/>
          </a:prstGeom>
        </p:spPr>
        <p:txBody>
          <a:bodyPr vert="horz" lIns="100297" tIns="50147" rIns="100297" bIns="50147"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1" y="6356357"/>
            <a:ext cx="2311402" cy="365125"/>
          </a:xfrm>
          <a:prstGeom prst="rect">
            <a:avLst/>
          </a:prstGeom>
        </p:spPr>
        <p:txBody>
          <a:bodyPr vert="horz" lIns="100297" tIns="50147" rIns="100297" bIns="50147" rtlCol="0" anchor="ctr"/>
          <a:lstStyle>
            <a:lvl1pPr algn="r">
              <a:defRPr sz="1300">
                <a:solidFill>
                  <a:schemeClr val="tx1">
                    <a:tint val="75000"/>
                  </a:schemeClr>
                </a:solidFill>
              </a:defRPr>
            </a:lvl1p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73206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2952" rtl="0" eaLnBrk="1" latinLnBrk="0" hangingPunct="1">
        <a:spcBef>
          <a:spcPct val="0"/>
        </a:spcBef>
        <a:buNone/>
        <a:defRPr kumimoji="1" sz="4800" kern="1200">
          <a:solidFill>
            <a:schemeClr val="tx1"/>
          </a:solidFill>
          <a:latin typeface="+mj-lt"/>
          <a:ea typeface="+mj-ea"/>
          <a:cs typeface="+mj-cs"/>
        </a:defRPr>
      </a:lvl1pPr>
    </p:titleStyle>
    <p:bodyStyle>
      <a:lvl1pPr marL="376108" indent="-376108" algn="l" defTabSz="1002952"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14900" indent="-313423" algn="l" defTabSz="1002952"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53690" indent="-250738" algn="l" defTabSz="1002952"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755167" indent="-250738" algn="l" defTabSz="1002952"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256640" indent="-250738" algn="l" defTabSz="1002952"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758120" indent="-250738" algn="l" defTabSz="1002952"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259596" indent="-250738" algn="l" defTabSz="1002952"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761071" indent="-250738" algn="l" defTabSz="1002952"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262545" indent="-250738" algn="l" defTabSz="1002952"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1002952" rtl="0" eaLnBrk="1" latinLnBrk="0" hangingPunct="1">
        <a:defRPr kumimoji="1" sz="1900" kern="1200">
          <a:solidFill>
            <a:schemeClr val="tx1"/>
          </a:solidFill>
          <a:latin typeface="+mn-lt"/>
          <a:ea typeface="+mn-ea"/>
          <a:cs typeface="+mn-cs"/>
        </a:defRPr>
      </a:lvl1pPr>
      <a:lvl2pPr marL="501477" algn="l" defTabSz="1002952" rtl="0" eaLnBrk="1" latinLnBrk="0" hangingPunct="1">
        <a:defRPr kumimoji="1" sz="1900" kern="1200">
          <a:solidFill>
            <a:schemeClr val="tx1"/>
          </a:solidFill>
          <a:latin typeface="+mn-lt"/>
          <a:ea typeface="+mn-ea"/>
          <a:cs typeface="+mn-cs"/>
        </a:defRPr>
      </a:lvl2pPr>
      <a:lvl3pPr marL="1002952" algn="l" defTabSz="1002952" rtl="0" eaLnBrk="1" latinLnBrk="0" hangingPunct="1">
        <a:defRPr kumimoji="1" sz="1900" kern="1200">
          <a:solidFill>
            <a:schemeClr val="tx1"/>
          </a:solidFill>
          <a:latin typeface="+mn-lt"/>
          <a:ea typeface="+mn-ea"/>
          <a:cs typeface="+mn-cs"/>
        </a:defRPr>
      </a:lvl3pPr>
      <a:lvl4pPr marL="1504430" algn="l" defTabSz="1002952" rtl="0" eaLnBrk="1" latinLnBrk="0" hangingPunct="1">
        <a:defRPr kumimoji="1" sz="1900" kern="1200">
          <a:solidFill>
            <a:schemeClr val="tx1"/>
          </a:solidFill>
          <a:latin typeface="+mn-lt"/>
          <a:ea typeface="+mn-ea"/>
          <a:cs typeface="+mn-cs"/>
        </a:defRPr>
      </a:lvl4pPr>
      <a:lvl5pPr marL="2005902" algn="l" defTabSz="1002952" rtl="0" eaLnBrk="1" latinLnBrk="0" hangingPunct="1">
        <a:defRPr kumimoji="1" sz="1900" kern="1200">
          <a:solidFill>
            <a:schemeClr val="tx1"/>
          </a:solidFill>
          <a:latin typeface="+mn-lt"/>
          <a:ea typeface="+mn-ea"/>
          <a:cs typeface="+mn-cs"/>
        </a:defRPr>
      </a:lvl5pPr>
      <a:lvl6pPr marL="2507382" algn="l" defTabSz="1002952" rtl="0" eaLnBrk="1" latinLnBrk="0" hangingPunct="1">
        <a:defRPr kumimoji="1" sz="1900" kern="1200">
          <a:solidFill>
            <a:schemeClr val="tx1"/>
          </a:solidFill>
          <a:latin typeface="+mn-lt"/>
          <a:ea typeface="+mn-ea"/>
          <a:cs typeface="+mn-cs"/>
        </a:defRPr>
      </a:lvl6pPr>
      <a:lvl7pPr marL="3008856" algn="l" defTabSz="1002952" rtl="0" eaLnBrk="1" latinLnBrk="0" hangingPunct="1">
        <a:defRPr kumimoji="1" sz="1900" kern="1200">
          <a:solidFill>
            <a:schemeClr val="tx1"/>
          </a:solidFill>
          <a:latin typeface="+mn-lt"/>
          <a:ea typeface="+mn-ea"/>
          <a:cs typeface="+mn-cs"/>
        </a:defRPr>
      </a:lvl7pPr>
      <a:lvl8pPr marL="3510333" algn="l" defTabSz="1002952" rtl="0" eaLnBrk="1" latinLnBrk="0" hangingPunct="1">
        <a:defRPr kumimoji="1" sz="1900" kern="1200">
          <a:solidFill>
            <a:schemeClr val="tx1"/>
          </a:solidFill>
          <a:latin typeface="+mn-lt"/>
          <a:ea typeface="+mn-ea"/>
          <a:cs typeface="+mn-cs"/>
        </a:defRPr>
      </a:lvl8pPr>
      <a:lvl9pPr marL="4011810" algn="l" defTabSz="1002952"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descr="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342653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71929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243417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477620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12415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308963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60251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349187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285280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99762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61269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214160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28874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49216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02497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10503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257364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367905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174320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5165" y="825500"/>
            <a:ext cx="202553" cy="393661"/>
          </a:xfrm>
          <a:prstGeom prst="rect">
            <a:avLst/>
          </a:prstGeom>
          <a:noFill/>
        </p:spPr>
        <p:txBody>
          <a:bodyPr wrap="none" lIns="100297" tIns="50147" rIns="100297" bIns="50147" rtlCol="0">
            <a:spAutoFit/>
          </a:bodyPr>
          <a:lstStyle/>
          <a:p>
            <a:endParaRPr kumimoji="1" lang="ja-JP" altLang="en-US"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45"/>
            <a:ext cx="9906000" cy="6897851"/>
          </a:xfrm>
          <a:prstGeom prst="rect">
            <a:avLst/>
          </a:prstGeom>
        </p:spPr>
      </p:pic>
    </p:spTree>
    <p:extLst>
      <p:ext uri="{BB962C8B-B14F-4D97-AF65-F5344CB8AC3E}">
        <p14:creationId xmlns:p14="http://schemas.microsoft.com/office/powerpoint/2010/main" val="23485079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1648</TotalTime>
  <Words>2412</Words>
  <Application>Microsoft Office PowerPoint</Application>
  <PresentationFormat>A4 210 x 297 mm</PresentationFormat>
  <Paragraphs>287</Paragraphs>
  <Slides>20</Slides>
  <Notes>20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黒川　真美</cp:lastModifiedBy>
  <cp:revision>36</cp:revision>
  <dcterms:created xsi:type="dcterms:W3CDTF">2013-09-28T00:38:13Z</dcterms:created>
  <dcterms:modified xsi:type="dcterms:W3CDTF">2026-01-30T07:21:41Z</dcterms:modified>
</cp:coreProperties>
</file>