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16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1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17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46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32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433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5677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08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9859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1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63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1066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43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710CF-E1FC-F344-86B6-5FE329B02894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D7D87-A943-2E41-972F-C114491A99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539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6C5E941-8A78-4640-959C-2C5DBB7DFB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78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5C88143-86CD-4C40-9909-9DA36A514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51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8EC0B57-81BF-3241-AF48-61EFB94FB72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14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0B9B1C4-5C28-B140-8FBE-16AF9A114D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8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D1B3A3C-D383-9B46-B9E6-715CFA0F2FF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774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60AFD28-89BE-B449-B898-591D43E42E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0C4AF241-6BA5-01FD-4BBA-E7023EEED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425" y="4149492"/>
            <a:ext cx="617246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1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BA57B7D-7BE0-9447-97C2-7A37159577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582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E0D5D1E-1A39-D24F-B02A-F1AAD97BA4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75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A250F93-2E63-E943-A675-5E1AFB7547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92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E86DB1E-D91A-CB47-A92D-980DC89731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EC67279-155A-ABD5-B834-0D531768D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445" y="1956292"/>
            <a:ext cx="2486255" cy="39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43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0</Words>
  <Application>Microsoft Office PowerPoint</Application>
  <PresentationFormat>画面に合わせる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福井　雅希</cp:lastModifiedBy>
  <cp:revision>13</cp:revision>
  <cp:lastPrinted>2022-11-04T10:16:17Z</cp:lastPrinted>
  <dcterms:created xsi:type="dcterms:W3CDTF">2022-10-31T04:04:56Z</dcterms:created>
  <dcterms:modified xsi:type="dcterms:W3CDTF">2026-08-31T01:33:09Z</dcterms:modified>
</cp:coreProperties>
</file>