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94" r:id="rId2"/>
    <p:sldId id="295" r:id="rId3"/>
    <p:sldId id="296" r:id="rId4"/>
    <p:sldId id="297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15" r:id="rId23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59" d="100"/>
          <a:sy n="59" d="100"/>
        </p:scale>
        <p:origin x="15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6179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4460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5322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4335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5677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087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9859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3615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7633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1066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3432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0539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ACAE392-F16C-D14D-A5D3-37AB87DCE64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787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7F8F1A2-F032-444D-86DA-AE34538B281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085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DC5DAC4-7077-794A-A63E-CDF205A017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117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928C67C-F736-F04E-9E3B-BF89D39389E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451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3F6E7DA-A31C-AE4B-BCED-5E670365D6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8A9946B0-D586-8D4C-4B56-8649EB3A91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040" y="2743200"/>
            <a:ext cx="4387215" cy="271432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16B7209-E55A-6021-D1F4-68548FC64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2225" y="1772691"/>
            <a:ext cx="1342755" cy="271432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F54042D1-AB25-1836-1337-49B1ADDABD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2115" y="4232851"/>
            <a:ext cx="1618785" cy="2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185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68F2983-27F0-324E-AA66-C772E60F8A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9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FCEDF1A-47CC-5B4B-9503-96505B5017F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338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F804781-BF2D-1245-B420-75222F5B29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653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2F7A320-5860-C340-B77E-61E077B88E9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3326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46B719F-F96A-0949-8362-6777F8C2B31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4247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2B07C69-C6FE-444C-A134-A25BFAB28C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DB0FD0D3-BA02-1D1B-CE3B-25B1F53E90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1269" y="4193097"/>
            <a:ext cx="529458" cy="13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805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5BAE484-EC19-7B43-A164-5668905547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700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017E94C-3E7A-374E-A377-3BB5D0F4B9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2381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59BE3FC-E0ED-C34F-8F3D-30A0E22B1F8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7289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686715B-2FDA-1149-AE7F-2BFA8289915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752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3D01816-A73F-7146-8659-0AE5CEFFC4B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16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14F461F-BBC3-774B-BE3D-858A6AEEB8A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858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FEBF340-679D-7049-ACF4-0A70EB4F77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545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A69E78A-8C70-714A-913E-5C46B23673B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535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C7E62B0-8C8C-0C4E-9065-EC0D55E561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012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C144851-23B4-6A41-9CF8-95A6AA268D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865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4982CE8-50A3-D84C-8E29-057BE6CCF34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088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</TotalTime>
  <Words>0</Words>
  <Application>Microsoft Office PowerPoint</Application>
  <PresentationFormat>画面に合わせる (4:3)</PresentationFormat>
  <Paragraphs>0</Paragraphs>
  <Slides>22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Microsoft Office User</dc:creator>
  <cp:lastModifiedBy>福井　雅希</cp:lastModifiedBy>
  <cp:revision>12</cp:revision>
  <cp:lastPrinted>2022-11-04T10:16:17Z</cp:lastPrinted>
  <dcterms:created xsi:type="dcterms:W3CDTF">2022-10-31T04:04:56Z</dcterms:created>
  <dcterms:modified xsi:type="dcterms:W3CDTF">2026-08-31T01:32:13Z</dcterms:modified>
</cp:coreProperties>
</file>