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17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46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32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33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67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8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85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1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6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06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43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5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175958A-8626-984F-B0A2-D0D10287C6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87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99336A9-96CC-B248-B3A6-62ABCC374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3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C5BAF00-758D-D045-92DC-0F9B110D7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4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02C076F-D4B7-3A42-80C8-B9CEC0A47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94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3A70158-674C-7343-A858-03B2BA85D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75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E61E81-C2A8-B14E-84E2-5F905FEC8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71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1A3CC71-2EE3-A94D-8C12-AA2180B29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11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E57E184-969D-304D-845E-902E28321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08B93D6-7B7F-C9DB-A1C1-0A70B7DB4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729" y="2624084"/>
            <a:ext cx="2952000" cy="3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5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57235F-9139-1C46-8CD7-41DAAED44A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61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B881BAC-4A42-0143-8BE4-46BF8EC643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82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1FFAE5D-3D22-1B4A-9DBB-A8730D7940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9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55A08A5-FEE7-3A45-B462-41FF9A017E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96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9480024-1416-A746-A649-BA1E6059F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7D300A-3AD1-AD45-8CFE-2458D68957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81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CD41C1E-9BB4-7747-A460-12F24E05D6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853396A-7174-3D8D-7193-833ECC6BD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6671"/>
            <a:ext cx="9144000" cy="420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4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097138F-021D-6845-A7AF-945BE2CDD1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3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B2165BC-3F90-B940-BC70-E185B86B3E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28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9ED202D-FC83-FF4D-AF28-CA67E36ACB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9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9BC6EC6-8D00-D04E-BF6C-B96A7C02A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38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5C26401-D34A-0442-B127-A93270316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49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0</Words>
  <Application>Microsoft Office PowerPoint</Application>
  <PresentationFormat>画面に合わせる (4:3)</PresentationFormat>
  <Paragraphs>0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福井　雅希</cp:lastModifiedBy>
  <cp:revision>12</cp:revision>
  <cp:lastPrinted>2022-11-04T10:16:17Z</cp:lastPrinted>
  <dcterms:created xsi:type="dcterms:W3CDTF">2022-10-31T04:04:56Z</dcterms:created>
  <dcterms:modified xsi:type="dcterms:W3CDTF">2026-08-31T01:31:41Z</dcterms:modified>
</cp:coreProperties>
</file>