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59" d="100"/>
          <a:sy n="59" d="100"/>
        </p:scale>
        <p:origin x="15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6179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446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5322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4335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5677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087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9859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3615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7633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1066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3432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0539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35990F-1FBB-2744-BA9E-64D05B11A3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4B3A40C-9F73-A149-825A-7AC55AFF9D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5326653-9A76-6047-ABF7-E15A2ECB77D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993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C57568F-5FDF-C443-AF5F-21F59D354A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3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A878CBE-C7C9-4941-B334-5DA72CA3293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789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0CA8189-E429-2E4E-8609-3AF840252A8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1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2862F0E-CB46-5E44-B20F-9C57B4661A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364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15D19A4-322D-7943-B0F4-474392D1970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836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4AE2468-85FD-F348-9DFF-DF1A88C99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653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DEBBA2B-048B-724D-B12D-1B554C649DF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497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DAD83D4-5536-A24D-A2E8-21A8DC17D3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053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942AAAA-714C-1441-B608-65966A44A7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21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22ACC58-68FA-ED4F-8A14-5A19DEC262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37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CB24D20-7098-2341-A238-B0605087C79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938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E4AFC03-3B1F-6349-A369-2A75CA44E0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911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7F7906C-7FC5-244C-A2DE-F41E31B0810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889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91AC8BC-2522-9C41-BF24-4CE34F7C255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949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9688356-94D3-7E44-AEB6-A04C6B6DCFE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50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402BBE2-1093-A041-9A72-8B03EA9D52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025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41756AE-5F69-DA41-BAC9-A361968E251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554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</TotalTime>
  <Words>0</Words>
  <Application>Microsoft Office PowerPoint</Application>
  <PresentationFormat>画面に合わせる (4:3)</PresentationFormat>
  <Paragraphs>0</Paragraphs>
  <Slides>18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Microsoft Office User</dc:creator>
  <cp:lastModifiedBy>福井　雅希</cp:lastModifiedBy>
  <cp:revision>12</cp:revision>
  <cp:lastPrinted>2022-11-04T10:16:17Z</cp:lastPrinted>
  <dcterms:created xsi:type="dcterms:W3CDTF">2022-10-31T04:04:56Z</dcterms:created>
  <dcterms:modified xsi:type="dcterms:W3CDTF">2026-08-31T01:30:51Z</dcterms:modified>
</cp:coreProperties>
</file>