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82" d="100"/>
          <a:sy n="82" d="100"/>
        </p:scale>
        <p:origin x="2190" y="96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329059"/>
            <a:ext cx="1206007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906702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490332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衛生管理体制を強化（対米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認証を令和６年３月取得予定）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米国に拡大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令和８年度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425413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513731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321370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321370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37925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2847035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288263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580712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433060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533776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5916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001386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838195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579302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308224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062512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8993664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087334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6890659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736393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6996192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6980587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190207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7972452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28f7c9da-7533-4d14-bf4a-02f96182bd51" xsi:nil="true"/>
    <lcf76f155ced4ddcb4097134ff3c332f xmlns="28f7c9da-7533-4d14-bf4a-02f96182bd51">
      <Terms xmlns="http://schemas.microsoft.com/office/infopath/2007/PartnerControls"/>
    </lcf76f155ced4ddcb4097134ff3c332f>
    <TaxCatchAll xmlns="85ec59af-1a16-40a0-b163-384e34c79a5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E7C2E8ED31ADA4F985C107BDB9C209E" ma:contentTypeVersion="13" ma:contentTypeDescription="新しいドキュメントを作成します。" ma:contentTypeScope="" ma:versionID="0cc6afd1a33f6ed7e11176f45d3e6ee9">
  <xsd:schema xmlns:xsd="http://www.w3.org/2001/XMLSchema" xmlns:xs="http://www.w3.org/2001/XMLSchema" xmlns:p="http://schemas.microsoft.com/office/2006/metadata/properties" xmlns:ns2="28f7c9da-7533-4d14-bf4a-02f96182bd51" xmlns:ns3="85ec59af-1a16-40a0-b163-384e34c79a5c" targetNamespace="http://schemas.microsoft.com/office/2006/metadata/properties" ma:root="true" ma:fieldsID="ef3ad98a6a4456c1af815c130b313224" ns2:_="" ns3:_="">
    <xsd:import namespace="28f7c9da-7533-4d14-bf4a-02f96182bd51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7c9da-7533-4d14-bf4a-02f96182bd51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6d99eb3-a2cf-446b-a482-5e71735c5394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</ds:schemaRefs>
</ds:datastoreItem>
</file>

<file path=customXml/itemProps2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456B64-0E95-4F9E-8906-211926D094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f7c9da-7533-4d14-bf4a-02f96182bd51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A3 297x420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2023-11-30T01:24:09Z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0x0101008E7C2E8ED31ADA4F985C107BDB9C209E</vt:lpwstr>
  </property>
</Properties>
</file>